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RYAN’S SLIDE (~30 seconds)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d30e1ed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d30e1ed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RYAN’S SLIDE (~3 minutes)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Researched different tools to see which would fit our outline the best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d30e1ed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d30e1ed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RYAN’S SLIDE (~3 minutes)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f318e8c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f318e8c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JEREMY’S SLIDE (~1min)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318e8c3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f318e8c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JEREMY’S SLIDE (~1min)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d30e1ed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d30e1ed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JEREMY’S SLIDE (~2 minutes)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Run script to launch fake website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Run script to replace generic html code with our custom html code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Emkei’s to spoof the domain and send an email (with link) from the “help desk”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Receive email on victim’s email server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Click link from email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Input credentials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Go back to machine to show credentials being saved and stored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d30e1ed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d30e1ed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JORDAN’S SLIDE (~2 minutes)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Saves credentials to a file named saved.usernames.txt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30e1ed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d30e1ed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JORDAN’S SLIDE (~3 minutes)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the company IT team do test phishing emails </a:t>
            </a:r>
            <a:r>
              <a:rPr lang="en"/>
              <a:t>alongside</a:t>
            </a:r>
            <a:r>
              <a:rPr lang="en"/>
              <a:t> possible group training to demonstrate how damaging a phishing attack can be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f9e742c4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f9e742c4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cj83hqEPSELVT0ggMv9oRieLQQxQO5kP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xHak9x/SocialPhish" TargetMode="External"/><Relationship Id="rId4" Type="http://schemas.openxmlformats.org/officeDocument/2006/relationships/hyperlink" Target="https://developer.mozilla.org/en-US/docs/Learn/Forms/Your_first_form" TargetMode="External"/><Relationship Id="rId5" Type="http://schemas.openxmlformats.org/officeDocument/2006/relationships/hyperlink" Target="https://likegeeks.com/expect-comman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BootCon 2023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-694475" y="2477575"/>
            <a:ext cx="80721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2286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Jordan McElhinney, Jeremy Knerr,  Ryan Whittaker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Topic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Why Chosen: </a:t>
            </a:r>
            <a:r>
              <a:rPr lang="en">
                <a:solidFill>
                  <a:srgbClr val="434343"/>
                </a:solidFill>
              </a:rPr>
              <a:t>With the rise in social media platforms and heightened use, we wanted to show how Phishing schemes could be implemented that mimic those familiar portals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Concepts Applied: </a:t>
            </a:r>
            <a:r>
              <a:rPr lang="en">
                <a:solidFill>
                  <a:srgbClr val="434343"/>
                </a:solidFill>
              </a:rPr>
              <a:t>HTML, CSS, Scripting, Social Engineering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Research Done:</a:t>
            </a:r>
            <a:r>
              <a:rPr lang="en">
                <a:solidFill>
                  <a:srgbClr val="434343"/>
                </a:solidFill>
              </a:rPr>
              <a:t> Researched different phishing tools, gathered HTML basics for creation of a website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 of Steps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Created</a:t>
            </a:r>
            <a:r>
              <a:rPr lang="en">
                <a:solidFill>
                  <a:srgbClr val="434343"/>
                </a:solidFill>
              </a:rPr>
              <a:t> a fake website link through the SocialPhish tool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Sent out the fake link to multiple company emails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Waited for a user to use the link and provide credentials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Stole credentials using the SocialPhish tool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Credentials noted in a file for later use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930900" cy="3918000"/>
          </a:xfrm>
          <a:prstGeom prst="rect">
            <a:avLst/>
          </a:prstGeom>
          <a:solidFill>
            <a:srgbClr val="22252F"/>
          </a:solidFill>
          <a:ln cap="flat" cmpd="sng" w="9525">
            <a:solidFill>
              <a:srgbClr val="2225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dk2"/>
              </a:highlight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526296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0" y="0"/>
            <a:ext cx="5229747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262950" y="0"/>
            <a:ext cx="97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script.exp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796200" y="1786325"/>
            <a:ext cx="23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autoexpect ./socialphish.sh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950" y="2186525"/>
            <a:ext cx="3881050" cy="2956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7187900" y="-13625"/>
            <a:ext cx="13998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html_script.sh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314775" y="2339550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login.html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8199600" y="1297400"/>
            <a:ext cx="944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login.php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5250"/>
            <a:ext cx="2314775" cy="440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775" y="2739755"/>
            <a:ext cx="6829225" cy="2403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7187891" cy="7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4775" y="735250"/>
            <a:ext cx="6829226" cy="56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84000" y="90075"/>
            <a:ext cx="25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Slide</a:t>
            </a:r>
            <a:endParaRPr/>
          </a:p>
        </p:txBody>
      </p:sp>
      <p:pic>
        <p:nvPicPr>
          <p:cNvPr id="96" name="Google Shape;96;p18" title="BootCon-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38357"/>
            <a:ext cx="9143998" cy="4405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Summary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Utilized SocialPhish to conduct a phishing attack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Used the program to make a fake website link that is similar to a fake </a:t>
            </a:r>
            <a:r>
              <a:rPr lang="en">
                <a:solidFill>
                  <a:srgbClr val="434343"/>
                </a:solidFill>
              </a:rPr>
              <a:t>company’s real site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These links were sent out to company emails to see if users would enter credentials into the spoof page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Credentials were stolen and noted down in a file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Strategies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Security awareness training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Use phishing email attempts through an in house IT team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Use email software that scans for possible fake emails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SocialPhish Repository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HTML Basics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Expect Scripts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