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</p:sldMasterIdLst>
  <p:notesMasterIdLst>
    <p:notesMasterId r:id="rId18"/>
  </p:notesMasterIdLst>
  <p:sldIdLst>
    <p:sldId id="256" r:id="rId5"/>
    <p:sldId id="283" r:id="rId6"/>
    <p:sldId id="279" r:id="rId7"/>
    <p:sldId id="295" r:id="rId8"/>
    <p:sldId id="285" r:id="rId9"/>
    <p:sldId id="288" r:id="rId10"/>
    <p:sldId id="287" r:id="rId11"/>
    <p:sldId id="289" r:id="rId12"/>
    <p:sldId id="292" r:id="rId13"/>
    <p:sldId id="290" r:id="rId14"/>
    <p:sldId id="294" r:id="rId15"/>
    <p:sldId id="270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82907" autoAdjust="0"/>
  </p:normalViewPr>
  <p:slideViewPr>
    <p:cSldViewPr snapToGrid="0">
      <p:cViewPr varScale="1">
        <p:scale>
          <a:sx n="134" d="100"/>
          <a:sy n="134" d="100"/>
        </p:scale>
        <p:origin x="191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32956-0B41-46C6-BEC9-681D8C459B6F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FB15F-AAD4-43BF-9F50-A4886C8EE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8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6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4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6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6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58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9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624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15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B15F-AAD4-43BF-9F50-A4886C8EEC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6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39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0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6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5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29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7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5359CD-B006-406E-AB06-1972955F510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9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59CD-B006-406E-AB06-1972955F510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01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5359CD-B006-406E-AB06-1972955F510B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E202CF-6FBD-4D5F-B0AB-9661F9C7BA5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33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taStructures.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etsAndSets.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ethods.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ncapsulation.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0036"/>
            <a:ext cx="9144000" cy="14630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Pirate Game</a:t>
            </a:r>
            <a:br>
              <a:rPr lang="en-GB" dirty="0"/>
            </a:br>
            <a:r>
              <a:rPr lang="en-GB" sz="2000" dirty="0"/>
              <a:t>Ryan Westwood</a:t>
            </a:r>
            <a:br>
              <a:rPr lang="en-GB" sz="2000" dirty="0"/>
            </a:br>
            <a:r>
              <a:rPr lang="en-GB" sz="2000" dirty="0"/>
              <a:t>12</a:t>
            </a:r>
            <a:r>
              <a:rPr lang="en-GB" sz="2000" baseline="30000" dirty="0"/>
              <a:t>th</a:t>
            </a:r>
            <a:r>
              <a:rPr lang="en-GB" sz="2000" dirty="0"/>
              <a:t> May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28366"/>
            <a:ext cx="9144000" cy="255067"/>
          </a:xfrm>
        </p:spPr>
        <p:txBody>
          <a:bodyPr>
            <a:normAutofit fontScale="85000" lnSpcReduction="10000"/>
          </a:bodyPr>
          <a:lstStyle/>
          <a:p>
            <a:r>
              <a:rPr lang="en-GB" sz="1400" dirty="0"/>
              <a:t>Birmingham City University, Faculty of Computing, Engineering and the Built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755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CMP4274 3D Game Programming </a:t>
            </a:r>
          </a:p>
          <a:p>
            <a:pPr algn="ctr"/>
            <a:r>
              <a:rPr lang="en-GB" dirty="0"/>
              <a:t>BSc (Hons) Computer Games Technology</a:t>
            </a:r>
          </a:p>
        </p:txBody>
      </p:sp>
    </p:spTree>
    <p:extLst>
      <p:ext uri="{BB962C8B-B14F-4D97-AF65-F5344CB8AC3E}">
        <p14:creationId xmlns:p14="http://schemas.microsoft.com/office/powerpoint/2010/main" val="288399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Inheritance: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2843"/>
            <a:ext cx="3240000" cy="434651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46000" y="1888588"/>
            <a:ext cx="27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ParentHealth</a:t>
            </a:r>
            <a:endParaRPr lang="en-GB" dirty="0"/>
          </a:p>
          <a:p>
            <a:r>
              <a:rPr lang="en-GB" sz="1200" dirty="0"/>
              <a:t>------------------------------------------------------</a:t>
            </a:r>
          </a:p>
          <a:p>
            <a:r>
              <a:rPr lang="en-GB" sz="1200" dirty="0"/>
              <a:t>+ int health</a:t>
            </a:r>
          </a:p>
          <a:p>
            <a:r>
              <a:rPr lang="en-GB" sz="1200" dirty="0"/>
              <a:t>+ UserInterface ui</a:t>
            </a:r>
          </a:p>
          <a:p>
            <a:r>
              <a:rPr lang="en-GB" sz="1200" dirty="0"/>
              <a:t>+ string cannonballID</a:t>
            </a:r>
          </a:p>
          <a:p>
            <a:r>
              <a:rPr lang="en-GB" sz="1200" dirty="0"/>
              <a:t>------------------------------------------------------</a:t>
            </a:r>
          </a:p>
          <a:p>
            <a:r>
              <a:rPr lang="en-GB" sz="1200" dirty="0"/>
              <a:t>+ void </a:t>
            </a:r>
            <a:r>
              <a:rPr lang="en-GB" sz="1200" dirty="0" err="1"/>
              <a:t>LoseHealth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DamageAmount)</a:t>
            </a:r>
          </a:p>
          <a:p>
            <a:r>
              <a:rPr lang="en-GB" sz="1200" dirty="0"/>
              <a:t>+ void Die()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cxnSp>
        <p:nvCxnSpPr>
          <p:cNvPr id="7" name="Straight Arrow Connector 6"/>
          <p:cNvCxnSpPr>
            <a:cxnSpLocks/>
            <a:stCxn id="23" idx="0"/>
            <a:endCxn id="4" idx="1"/>
          </p:cNvCxnSpPr>
          <p:nvPr/>
        </p:nvCxnSpPr>
        <p:spPr>
          <a:xfrm flipV="1">
            <a:off x="2717280" y="2788588"/>
            <a:ext cx="2028720" cy="159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9FDD09-AF1E-40B6-A28E-B3B5C9254500}"/>
              </a:ext>
            </a:extLst>
          </p:cNvPr>
          <p:cNvSpPr/>
          <p:nvPr/>
        </p:nvSpPr>
        <p:spPr>
          <a:xfrm>
            <a:off x="4476000" y="4386467"/>
            <a:ext cx="324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MerchantHealth</a:t>
            </a:r>
            <a:endParaRPr lang="en-GB" dirty="0"/>
          </a:p>
          <a:p>
            <a:r>
              <a:rPr lang="en-GB" sz="1200" dirty="0"/>
              <a:t>------------------------------------------------------</a:t>
            </a:r>
          </a:p>
          <a:p>
            <a:endParaRPr lang="en-GB" sz="1200" dirty="0"/>
          </a:p>
          <a:p>
            <a:r>
              <a:rPr lang="en-GB" sz="1200" dirty="0"/>
              <a:t>------------------------------------------------------</a:t>
            </a:r>
          </a:p>
          <a:p>
            <a:r>
              <a:rPr lang="en-GB" sz="1200" dirty="0"/>
              <a:t>+ void </a:t>
            </a:r>
            <a:r>
              <a:rPr lang="en-GB" sz="1200" dirty="0" err="1"/>
              <a:t>OnTriggerEnter</a:t>
            </a:r>
            <a:r>
              <a:rPr lang="en-GB" sz="1200" dirty="0"/>
              <a:t>(Collider other)</a:t>
            </a:r>
          </a:p>
          <a:p>
            <a:r>
              <a:rPr lang="en-GB" sz="1200" dirty="0"/>
              <a:t>+ override void </a:t>
            </a:r>
            <a:r>
              <a:rPr lang="en-GB" sz="1200" dirty="0" err="1"/>
              <a:t>LoseHealth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DamageAmount)</a:t>
            </a:r>
          </a:p>
          <a:p>
            <a:r>
              <a:rPr lang="en-GB" sz="1200" dirty="0"/>
              <a:t>+ override void Die()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F04DB-E43E-4755-BBAE-CE27BBB062B3}"/>
              </a:ext>
            </a:extLst>
          </p:cNvPr>
          <p:cNvSpPr/>
          <p:nvPr/>
        </p:nvSpPr>
        <p:spPr>
          <a:xfrm>
            <a:off x="7915680" y="4386467"/>
            <a:ext cx="324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BoatHealth</a:t>
            </a:r>
            <a:endParaRPr lang="en-GB" dirty="0"/>
          </a:p>
          <a:p>
            <a:r>
              <a:rPr lang="en-GB" sz="1200" dirty="0"/>
              <a:t>------------------------------------------------------</a:t>
            </a:r>
          </a:p>
          <a:p>
            <a:endParaRPr lang="en-GB" sz="1200" dirty="0"/>
          </a:p>
          <a:p>
            <a:r>
              <a:rPr lang="en-GB" sz="1200" dirty="0"/>
              <a:t>------------------------------------------------------</a:t>
            </a:r>
          </a:p>
          <a:p>
            <a:r>
              <a:rPr lang="en-GB" sz="1200" dirty="0"/>
              <a:t>+ void </a:t>
            </a:r>
            <a:r>
              <a:rPr lang="en-GB" sz="1200" dirty="0" err="1"/>
              <a:t>OnTriggerEnter</a:t>
            </a:r>
            <a:r>
              <a:rPr lang="en-GB" sz="1200" dirty="0"/>
              <a:t>(Collider other)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F62CDA-99CE-4B39-9BF3-D0428E579A3D}"/>
              </a:ext>
            </a:extLst>
          </p:cNvPr>
          <p:cNvCxnSpPr>
            <a:cxnSpLocks/>
            <a:stCxn id="12" idx="0"/>
            <a:endCxn id="4" idx="3"/>
          </p:cNvCxnSpPr>
          <p:nvPr/>
        </p:nvCxnSpPr>
        <p:spPr>
          <a:xfrm flipH="1" flipV="1">
            <a:off x="7446000" y="2788588"/>
            <a:ext cx="2089680" cy="159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128867-888B-471C-A2C1-D29F028CA685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6096000" y="3688588"/>
            <a:ext cx="0" cy="69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FA74202-F47B-40C0-A6B6-9F2AA391A259}"/>
              </a:ext>
            </a:extLst>
          </p:cNvPr>
          <p:cNvSpPr/>
          <p:nvPr/>
        </p:nvSpPr>
        <p:spPr>
          <a:xfrm>
            <a:off x="1097280" y="4386467"/>
            <a:ext cx="324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PirateHealth</a:t>
            </a:r>
            <a:endParaRPr lang="en-GB" dirty="0"/>
          </a:p>
          <a:p>
            <a:r>
              <a:rPr lang="en-GB" sz="1200" dirty="0"/>
              <a:t>------------------------------------------------------</a:t>
            </a:r>
          </a:p>
          <a:p>
            <a:endParaRPr lang="en-GB" sz="1200" dirty="0"/>
          </a:p>
          <a:p>
            <a:r>
              <a:rPr lang="en-GB" sz="1200" dirty="0"/>
              <a:t>------------------------------------------------------</a:t>
            </a:r>
          </a:p>
          <a:p>
            <a:r>
              <a:rPr lang="en-GB" sz="1200" dirty="0"/>
              <a:t>+ void </a:t>
            </a:r>
            <a:r>
              <a:rPr lang="en-GB" sz="1200" dirty="0" err="1"/>
              <a:t>OnTriggerEnter</a:t>
            </a:r>
            <a:r>
              <a:rPr lang="en-GB" sz="1200" dirty="0"/>
              <a:t>(Collider other)</a:t>
            </a:r>
          </a:p>
          <a:p>
            <a:r>
              <a:rPr lang="en-GB" sz="1200" dirty="0"/>
              <a:t>+ override void </a:t>
            </a:r>
            <a:r>
              <a:rPr lang="en-GB" sz="1200" dirty="0" err="1"/>
              <a:t>LoseHealth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DamageAmount)</a:t>
            </a:r>
          </a:p>
          <a:p>
            <a:r>
              <a:rPr lang="en-GB" sz="1200" dirty="0"/>
              <a:t>+ override void Die()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EBED1C-F766-4802-B7AC-0FB69243330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dirty="0"/>
            </a:br>
            <a:r>
              <a:rPr lang="en-GB" dirty="0"/>
              <a:t>Polymorphism:</a:t>
            </a:r>
          </a:p>
        </p:txBody>
      </p:sp>
    </p:spTree>
    <p:extLst>
      <p:ext uri="{BB962C8B-B14F-4D97-AF65-F5344CB8AC3E}">
        <p14:creationId xmlns:p14="http://schemas.microsoft.com/office/powerpoint/2010/main" val="1176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23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GitHub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2D2EA-E4B3-4760-A7CF-77D8FDD0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9B561-122E-4675-A1A8-FDC5C67C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3457575" cy="3674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9B49C-2570-48DC-9F2D-3B657097CC3D}"/>
              </a:ext>
            </a:extLst>
          </p:cNvPr>
          <p:cNvSpPr txBox="1"/>
          <p:nvPr/>
        </p:nvSpPr>
        <p:spPr>
          <a:xfrm>
            <a:off x="1097280" y="5504242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2: GitHub history.</a:t>
            </a:r>
          </a:p>
        </p:txBody>
      </p:sp>
    </p:spTree>
    <p:extLst>
      <p:ext uri="{BB962C8B-B14F-4D97-AF65-F5344CB8AC3E}">
        <p14:creationId xmlns:p14="http://schemas.microsoft.com/office/powerpoint/2010/main" val="234491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5FAB15-EDC7-4B91-BB8F-3BE344F3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Assetstore.unity.com. (2020). </a:t>
            </a:r>
            <a:r>
              <a:rPr lang="en-GB" i="1" dirty="0"/>
              <a:t>FREE Skybox Extended Shader | VFX Shaders | Unity Asset Store</a:t>
            </a:r>
            <a:r>
              <a:rPr lang="en-GB" dirty="0"/>
              <a:t>. [online] Available at: https://assetstore.unity.com/packages/vfx/shaders/free-skybox-extended-shader-107400 [Accessed 13 March 2020].</a:t>
            </a:r>
          </a:p>
          <a:p>
            <a:r>
              <a:rPr lang="en-GB" dirty="0"/>
              <a:t>Board To Bits Games (2020). </a:t>
            </a:r>
            <a:r>
              <a:rPr lang="en-GB" i="1" dirty="0"/>
              <a:t>Unity + MySQL</a:t>
            </a:r>
            <a:r>
              <a:rPr lang="en-GB" dirty="0"/>
              <a:t>. [video] Available at: https://www.youtube.com/playlist?list=PL5KbKbJ6Gf99mcmE1ptsn0oXO1_vnKDlS [Accessed 25 Feb. 2020].</a:t>
            </a:r>
          </a:p>
          <a:p>
            <a:r>
              <a:rPr lang="en-GB" dirty="0"/>
              <a:t>Dogan, E. (2020). </a:t>
            </a:r>
            <a:r>
              <a:rPr lang="en-GB" i="1" dirty="0" err="1"/>
              <a:t>LowPoly</a:t>
            </a:r>
            <a:r>
              <a:rPr lang="en-GB" i="1" dirty="0"/>
              <a:t> Water - Asset Store</a:t>
            </a:r>
            <a:r>
              <a:rPr lang="en-GB" dirty="0"/>
              <a:t>. [online] Assetstore.unity.com. Available at: https://assetstore.unity.com/packages/tools/particles-effects/lowpoly-water-107563 [Accessed 25 Feb. 2020].</a:t>
            </a:r>
          </a:p>
          <a:p>
            <a:r>
              <a:rPr lang="en-GB" dirty="0"/>
              <a:t>Kenney.nl. (2020). </a:t>
            </a:r>
            <a:r>
              <a:rPr lang="en-GB" i="1" dirty="0"/>
              <a:t>Kenney • Pirate Kit</a:t>
            </a:r>
            <a:r>
              <a:rPr lang="en-GB" dirty="0"/>
              <a:t>. [online] Available at: https://www.kenney.nl/assets/pirate-kit [Accessed 25 Feb. 2020].</a:t>
            </a:r>
          </a:p>
          <a:p>
            <a:r>
              <a:rPr lang="en-GB" dirty="0"/>
              <a:t>Pngguru.com. 2020. </a:t>
            </a:r>
            <a:r>
              <a:rPr lang="en-GB" i="1" dirty="0"/>
              <a:t>Free Download | Three Lightning Strikes Collage , Animation Sprite Electric Blue Lightning Game, Tornado Transparent Background PNG Clipart | </a:t>
            </a:r>
            <a:r>
              <a:rPr lang="en-GB" i="1" dirty="0" err="1"/>
              <a:t>Pngguru</a:t>
            </a:r>
            <a:r>
              <a:rPr lang="en-GB" dirty="0"/>
              <a:t>. [online] Available at: &lt;https://www.pngguru.com/free-transparent-background-png-clipart-koqxr/download&gt; [Accessed 25 April 2020].</a:t>
            </a:r>
          </a:p>
          <a:p>
            <a:r>
              <a:rPr lang="en-GB" dirty="0" err="1"/>
              <a:t>ZapSplat</a:t>
            </a:r>
            <a:r>
              <a:rPr lang="en-GB" dirty="0"/>
              <a:t> - Download free sound effects. 2020. </a:t>
            </a:r>
            <a:r>
              <a:rPr lang="en-GB" i="1" dirty="0" err="1"/>
              <a:t>Zapsplat</a:t>
            </a:r>
            <a:r>
              <a:rPr lang="en-GB" i="1" dirty="0"/>
              <a:t> - Download Free Sound Effects &amp; Royalty Free Music</a:t>
            </a:r>
            <a:r>
              <a:rPr lang="en-GB" dirty="0"/>
              <a:t>. [online] Available at: &lt;https://www.zapsplat.com/&gt; [Accessed 25 April 2020].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20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94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FFA1520A-1D3C-405F-AEE7-0F2EF43CB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90A6270-490E-48F6-A622-E5BA1B17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7DBA4893-047A-4913-9A32-C316A849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2"/>
                </a:solidFill>
                <a:latin typeface="+mj-lt"/>
              </a:rPr>
              <a:t>The task is to create a 3D 17th century pirate game using Unity 2019.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708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2F1102-47D5-4146-A767-64F86373E0CC}"/>
              </a:ext>
            </a:extLst>
          </p:cNvPr>
          <p:cNvSpPr txBox="1">
            <a:spLocks/>
          </p:cNvSpPr>
          <p:nvPr/>
        </p:nvSpPr>
        <p:spPr>
          <a:xfrm>
            <a:off x="1192530" y="1898121"/>
            <a:ext cx="10058400" cy="4346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To implement the following features: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>
                <a:solidFill>
                  <a:schemeClr val="bg1"/>
                </a:solidFill>
              </a:rPr>
              <a:t>Moving clouds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>
                <a:solidFill>
                  <a:schemeClr val="bg1"/>
                </a:solidFill>
              </a:rPr>
              <a:t>1</a:t>
            </a:r>
            <a:r>
              <a:rPr lang="en-GB" sz="2000" baseline="30000" dirty="0">
                <a:solidFill>
                  <a:schemeClr val="bg1"/>
                </a:solidFill>
              </a:rPr>
              <a:t>st</a:t>
            </a:r>
            <a:r>
              <a:rPr lang="en-GB" sz="2000" dirty="0">
                <a:solidFill>
                  <a:schemeClr val="bg1"/>
                </a:solidFill>
              </a:rPr>
              <a:t> and 3</a:t>
            </a:r>
            <a:r>
              <a:rPr lang="en-GB" sz="2000" baseline="30000" dirty="0">
                <a:solidFill>
                  <a:schemeClr val="bg1"/>
                </a:solidFill>
              </a:rPr>
              <a:t>rd</a:t>
            </a:r>
            <a:r>
              <a:rPr lang="en-GB" sz="2000" dirty="0">
                <a:solidFill>
                  <a:schemeClr val="bg1"/>
                </a:solidFill>
              </a:rPr>
              <a:t> person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>
                <a:solidFill>
                  <a:schemeClr val="bg1"/>
                </a:solidFill>
              </a:rPr>
              <a:t>2 Unique enemies 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>
                <a:solidFill>
                  <a:schemeClr val="bg1"/>
                </a:solidFill>
              </a:rPr>
              <a:t>Enemy ships can fire on player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>
                <a:solidFill>
                  <a:schemeClr val="bg1"/>
                </a:solidFill>
              </a:rPr>
              <a:t>Enemy ships show patrolling behaviour 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>
                <a:solidFill>
                  <a:schemeClr val="bg1"/>
                </a:solidFill>
              </a:rPr>
              <a:t>Implementation of different visual effects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>
                <a:solidFill>
                  <a:schemeClr val="bg1"/>
                </a:solidFill>
              </a:rPr>
              <a:t>Functional storm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>
                <a:solidFill>
                  <a:schemeClr val="bg1"/>
                </a:solidFill>
              </a:rPr>
              <a:t>Audio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530" y="1910292"/>
            <a:ext cx="10058400" cy="4346519"/>
          </a:xfrm>
        </p:spPr>
        <p:txBody>
          <a:bodyPr>
            <a:normAutofit/>
          </a:bodyPr>
          <a:lstStyle/>
          <a:p>
            <a:r>
              <a:rPr lang="en-GB" dirty="0"/>
              <a:t>To implement the following features:</a:t>
            </a:r>
          </a:p>
          <a:p>
            <a:endParaRPr lang="en-GB" dirty="0"/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Moving clouds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1</a:t>
            </a:r>
            <a:r>
              <a:rPr lang="en-GB" sz="2000" baseline="30000" dirty="0"/>
              <a:t>st</a:t>
            </a:r>
            <a:r>
              <a:rPr lang="en-GB" sz="2000" dirty="0"/>
              <a:t> and 3</a:t>
            </a:r>
            <a:r>
              <a:rPr lang="en-GB" sz="2000" baseline="30000" dirty="0"/>
              <a:t>rd</a:t>
            </a:r>
            <a:r>
              <a:rPr lang="en-GB" sz="2000" dirty="0"/>
              <a:t> person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2 Unique enemies 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Enemy ships can fire on player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Enemy ships show patrolling behaviour 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Implementation of different visual effects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Functional storm</a:t>
            </a:r>
          </a:p>
          <a:p>
            <a:pPr lvl="2">
              <a:buClr>
                <a:schemeClr val="bg2">
                  <a:lumMod val="75000"/>
                </a:schemeClr>
              </a:buClr>
            </a:pPr>
            <a:r>
              <a:rPr lang="en-GB" sz="2000" dirty="0"/>
              <a:t>Audio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E357E-8A7F-408A-8C68-94B5201AB739}"/>
              </a:ext>
            </a:extLst>
          </p:cNvPr>
          <p:cNvSpPr txBox="1"/>
          <p:nvPr/>
        </p:nvSpPr>
        <p:spPr>
          <a:xfrm>
            <a:off x="1066800" y="582291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1: Gameplay. [A] Gold rewards. [B] Islands. [C] Water. [D] Player health. [E] Score. [F] Enemies. [G] </a:t>
            </a:r>
            <a:r>
              <a:rPr lang="en-GB" dirty="0" err="1"/>
              <a:t>Minimap</a:t>
            </a:r>
            <a:r>
              <a:rPr lang="en-GB" dirty="0"/>
              <a:t>. [H] Terrain. [I] Skybox.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24F83C-66DB-4D07-89EF-D126886930E0}"/>
              </a:ext>
            </a:extLst>
          </p:cNvPr>
          <p:cNvGrpSpPr/>
          <p:nvPr/>
        </p:nvGrpSpPr>
        <p:grpSpPr>
          <a:xfrm>
            <a:off x="2461296" y="1786034"/>
            <a:ext cx="7176678" cy="4036881"/>
            <a:chOff x="1461817" y="1849341"/>
            <a:chExt cx="7176678" cy="40368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4AC799-6BA1-4C57-B58C-B44B89D57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817" y="1849341"/>
              <a:ext cx="7176678" cy="403688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0E7BA0-BC6F-43FE-B105-FADE6BC2871C}"/>
                </a:ext>
              </a:extLst>
            </p:cNvPr>
            <p:cNvSpPr txBox="1"/>
            <p:nvPr/>
          </p:nvSpPr>
          <p:spPr>
            <a:xfrm>
              <a:off x="1484472" y="2304306"/>
              <a:ext cx="48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[A]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94396-0145-4947-A40E-C1ABAB96C80D}"/>
                </a:ext>
              </a:extLst>
            </p:cNvPr>
            <p:cNvSpPr txBox="1"/>
            <p:nvPr/>
          </p:nvSpPr>
          <p:spPr>
            <a:xfrm>
              <a:off x="2170271" y="2826976"/>
              <a:ext cx="1803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[B]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038AF7-F9B9-4570-8E43-FA9240BDA268}"/>
                </a:ext>
              </a:extLst>
            </p:cNvPr>
            <p:cNvSpPr txBox="1"/>
            <p:nvPr/>
          </p:nvSpPr>
          <p:spPr>
            <a:xfrm>
              <a:off x="1484472" y="4140279"/>
              <a:ext cx="1803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[C]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7D50A9-4AF0-4279-8852-D49986EAA9D2}"/>
                </a:ext>
              </a:extLst>
            </p:cNvPr>
            <p:cNvSpPr txBox="1"/>
            <p:nvPr/>
          </p:nvSpPr>
          <p:spPr>
            <a:xfrm>
              <a:off x="5050156" y="5131605"/>
              <a:ext cx="1803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[D]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397C24-1D63-4E3C-BBE1-B858A0DCD4E4}"/>
                </a:ext>
              </a:extLst>
            </p:cNvPr>
            <p:cNvSpPr txBox="1"/>
            <p:nvPr/>
          </p:nvSpPr>
          <p:spPr>
            <a:xfrm>
              <a:off x="5528785" y="4502196"/>
              <a:ext cx="1803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[E]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699D03-CBFC-4842-B7F7-88F55FF58C00}"/>
                </a:ext>
              </a:extLst>
            </p:cNvPr>
            <p:cNvSpPr txBox="1"/>
            <p:nvPr/>
          </p:nvSpPr>
          <p:spPr>
            <a:xfrm>
              <a:off x="4827269" y="2704848"/>
              <a:ext cx="1803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[F]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DE303A-1657-4D53-890C-2FF74B353EAA}"/>
                </a:ext>
              </a:extLst>
            </p:cNvPr>
            <p:cNvSpPr txBox="1"/>
            <p:nvPr/>
          </p:nvSpPr>
          <p:spPr>
            <a:xfrm>
              <a:off x="7292679" y="3052137"/>
              <a:ext cx="84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[G]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84FD3B-3033-4AC9-8A61-871C477D2CD0}"/>
                </a:ext>
              </a:extLst>
            </p:cNvPr>
            <p:cNvSpPr txBox="1"/>
            <p:nvPr/>
          </p:nvSpPr>
          <p:spPr>
            <a:xfrm>
              <a:off x="6096000" y="2085365"/>
              <a:ext cx="1803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[H]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51E7F2F-B884-4EE5-A31D-896BD4C47E62}"/>
              </a:ext>
            </a:extLst>
          </p:cNvPr>
          <p:cNvSpPr txBox="1"/>
          <p:nvPr/>
        </p:nvSpPr>
        <p:spPr>
          <a:xfrm>
            <a:off x="5626722" y="1894901"/>
            <a:ext cx="180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[I]</a:t>
            </a:r>
          </a:p>
        </p:txBody>
      </p:sp>
    </p:spTree>
    <p:extLst>
      <p:ext uri="{BB962C8B-B14F-4D97-AF65-F5344CB8AC3E}">
        <p14:creationId xmlns:p14="http://schemas.microsoft.com/office/powerpoint/2010/main" val="127816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519"/>
          </a:xfrm>
        </p:spPr>
        <p:txBody>
          <a:bodyPr>
            <a:normAutofit/>
          </a:bodyPr>
          <a:lstStyle/>
          <a:p>
            <a:r>
              <a:rPr lang="en-GB" dirty="0"/>
              <a:t>//	Have the video here</a:t>
            </a:r>
          </a:p>
        </p:txBody>
      </p:sp>
    </p:spTree>
    <p:extLst>
      <p:ext uri="{BB962C8B-B14F-4D97-AF65-F5344CB8AC3E}">
        <p14:creationId xmlns:p14="http://schemas.microsoft.com/office/powerpoint/2010/main" val="330410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/>
              <a:t>Data Structures: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51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58975"/>
              </p:ext>
            </p:extLst>
          </p:nvPr>
        </p:nvGraphicFramePr>
        <p:xfrm>
          <a:off x="2062480" y="2757686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681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581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8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struct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 action="ppaction://hlinkfile"/>
                        </a:rPr>
                        <a:t>Hyperlink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0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enum Collisions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6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Sprite[] bolts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while( 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 &lt;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0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switch(action)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3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89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Gets/Sets: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51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91014"/>
              </p:ext>
            </p:extLst>
          </p:nvPr>
        </p:nvGraphicFramePr>
        <p:xfrm>
          <a:off x="2062480" y="2757686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681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581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8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public string </a:t>
                      </a:r>
                      <a:r>
                        <a:rPr lang="en-GB" dirty="0" err="1"/>
                        <a:t>CharUsername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2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public bool </a:t>
                      </a:r>
                      <a:r>
                        <a:rPr lang="en-GB" dirty="0" err="1"/>
                        <a:t>LoggedIn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0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public int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6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public float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WaveHeight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76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00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51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89095"/>
              </p:ext>
            </p:extLst>
          </p:nvPr>
        </p:nvGraphicFramePr>
        <p:xfrm>
          <a:off x="2062480" y="2757686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681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581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8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DisplayHealth</a:t>
                      </a:r>
                      <a:r>
                        <a:rPr lang="en-GB" dirty="0"/>
                        <a:t>(int health)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2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DisplayScoreAnimation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0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Register()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6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OpenPasswordHelp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7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61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Encapsulation: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51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49816"/>
              </p:ext>
            </p:extLst>
          </p:nvPr>
        </p:nvGraphicFramePr>
        <p:xfrm>
          <a:off x="2062480" y="2757686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681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5818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8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private string </a:t>
                      </a:r>
                      <a:r>
                        <a:rPr lang="en-GB" dirty="0" err="1"/>
                        <a:t>charUsername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2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private bool </a:t>
                      </a:r>
                      <a:r>
                        <a:rPr lang="en-GB" dirty="0" err="1"/>
                        <a:t>loggedIn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0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private int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6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private </a:t>
                      </a:r>
                      <a:r>
                        <a:rPr lang="en-GB" dirty="0" err="1"/>
                        <a:t>waveHeight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hlinkClick r:id="rId3" action="ppaction://hlinkfile"/>
                        </a:rPr>
                        <a:t>Hyperlink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1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9303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79185F91107D408711E57988879B20" ma:contentTypeVersion="10" ma:contentTypeDescription="Create a new document." ma:contentTypeScope="" ma:versionID="33586e3b3cd864fd8e041d913dfc8a43">
  <xsd:schema xmlns:xsd="http://www.w3.org/2001/XMLSchema" xmlns:xs="http://www.w3.org/2001/XMLSchema" xmlns:p="http://schemas.microsoft.com/office/2006/metadata/properties" xmlns:ns3="c883bda4-52e3-4c13-81a4-efc6b9d0c287" xmlns:ns4="503dd19b-3924-451d-ba67-c5df5b2af9ad" targetNamespace="http://schemas.microsoft.com/office/2006/metadata/properties" ma:root="true" ma:fieldsID="7fe2182872808ca9bbd066dc140b9fb0" ns3:_="" ns4:_="">
    <xsd:import namespace="c883bda4-52e3-4c13-81a4-efc6b9d0c287"/>
    <xsd:import namespace="503dd19b-3924-451d-ba67-c5df5b2af9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3bda4-52e3-4c13-81a4-efc6b9d0c2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dd19b-3924-451d-ba67-c5df5b2af9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4D46C6-1E72-4098-882C-577DC42966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83bda4-52e3-4c13-81a4-efc6b9d0c287"/>
    <ds:schemaRef ds:uri="503dd19b-3924-451d-ba67-c5df5b2af9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FA98C0-751E-478C-80EA-36DA7666178B}">
  <ds:schemaRefs>
    <ds:schemaRef ds:uri="http://purl.org/dc/terms/"/>
    <ds:schemaRef ds:uri="http://schemas.openxmlformats.org/package/2006/metadata/core-properties"/>
    <ds:schemaRef ds:uri="503dd19b-3924-451d-ba67-c5df5b2af9ad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883bda4-52e3-4c13-81a4-efc6b9d0c28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5A74A0-1053-4A66-8109-F02D4C44FF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375</Words>
  <Application>Microsoft Office PowerPoint</Application>
  <PresentationFormat>Widescreen</PresentationFormat>
  <Paragraphs>143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 Pirate Game Ryan Westwood 12th May 2020</vt:lpstr>
      <vt:lpstr>Introduction</vt:lpstr>
      <vt:lpstr> Aims</vt:lpstr>
      <vt:lpstr>Game</vt:lpstr>
      <vt:lpstr> Activity</vt:lpstr>
      <vt:lpstr> Data Structures:</vt:lpstr>
      <vt:lpstr> Gets/Sets:</vt:lpstr>
      <vt:lpstr> Methods:</vt:lpstr>
      <vt:lpstr> Encapsulation:  </vt:lpstr>
      <vt:lpstr> Inheritance: </vt:lpstr>
      <vt:lpstr> GitHub</vt:lpstr>
      <vt:lpstr>References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Pirate Game Ryan Westwood 17th March 2020</dc:title>
  <dc:creator>Ryan Westwood</dc:creator>
  <cp:lastModifiedBy>Ryan Westwood</cp:lastModifiedBy>
  <cp:revision>63</cp:revision>
  <dcterms:created xsi:type="dcterms:W3CDTF">2020-03-06T12:35:06Z</dcterms:created>
  <dcterms:modified xsi:type="dcterms:W3CDTF">2020-04-28T13:06:17Z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0x0101003479185F91107D408711E57988879B20</vt:lpwstr>
  </property>
</Properties>
</file>