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6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7" d="100"/>
          <a:sy n="77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2013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Certification Workshops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Sylvain Sauvage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3960440" cy="4648199"/>
          </a:xfrm>
        </p:spPr>
        <p:txBody>
          <a:bodyPr/>
          <a:lstStyle/>
          <a:p>
            <a:r>
              <a:rPr lang="en-GB" dirty="0" smtClean="0"/>
              <a:t>A ‘proposed’ </a:t>
            </a:r>
            <a:r>
              <a:rPr lang="en-GB" dirty="0"/>
              <a:t>activity workflow to </a:t>
            </a:r>
            <a:r>
              <a:rPr lang="en-GB" dirty="0" smtClean="0"/>
              <a:t>produce required certification artefacts for </a:t>
            </a:r>
            <a:r>
              <a:rPr lang="en-GB" dirty="0"/>
              <a:t>projects using MBD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PowerPoint Presentation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Models and Scripts for a live-demo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22440" cy="4648199"/>
          </a:xfrm>
        </p:spPr>
        <p:txBody>
          <a:bodyPr/>
          <a:lstStyle/>
          <a:p>
            <a:r>
              <a:rPr lang="en-GB" sz="1800" dirty="0" smtClean="0"/>
              <a:t>Supported </a:t>
            </a:r>
            <a:r>
              <a:rPr lang="en-GB" sz="1800" dirty="0"/>
              <a:t>standards</a:t>
            </a:r>
          </a:p>
          <a:p>
            <a:pPr lvl="1"/>
            <a:r>
              <a:rPr lang="en-GB" sz="1600" dirty="0" smtClean="0"/>
              <a:t>Available: ISO26262, DO178</a:t>
            </a:r>
            <a:endParaRPr lang="en-GB" sz="1600" dirty="0"/>
          </a:p>
          <a:p>
            <a:pPr lvl="1"/>
            <a:r>
              <a:rPr lang="en-GB" sz="1600" dirty="0"/>
              <a:t>(in progress) EN50128, IEC62279, </a:t>
            </a:r>
            <a:r>
              <a:rPr lang="en-GB" sz="1600" dirty="0" smtClean="0"/>
              <a:t>DO254, IEC62304</a:t>
            </a:r>
            <a:endParaRPr lang="en-GB" sz="1600" dirty="0" smtClean="0"/>
          </a:p>
          <a:p>
            <a:pPr lvl="1"/>
            <a:endParaRPr lang="en-GB" sz="1600" dirty="0"/>
          </a:p>
          <a:p>
            <a:r>
              <a:rPr lang="en-GB" sz="1800" dirty="0" smtClean="0"/>
              <a:t>Tools </a:t>
            </a:r>
            <a:r>
              <a:rPr lang="en-GB" sz="1800" dirty="0"/>
              <a:t>presented:</a:t>
            </a:r>
          </a:p>
          <a:p>
            <a:pPr lvl="1"/>
            <a:r>
              <a:rPr lang="en-GB" sz="1600" dirty="0"/>
              <a:t>SimulinkProject</a:t>
            </a:r>
          </a:p>
          <a:p>
            <a:pPr lvl="1"/>
            <a:r>
              <a:rPr lang="en-GB" sz="1600" dirty="0"/>
              <a:t>Report Generator, WebView reports</a:t>
            </a:r>
          </a:p>
          <a:p>
            <a:pPr lvl="1"/>
            <a:r>
              <a:rPr lang="en-GB" sz="1600" dirty="0"/>
              <a:t>Model Advisor</a:t>
            </a:r>
          </a:p>
          <a:p>
            <a:pPr lvl="1"/>
            <a:r>
              <a:rPr lang="en-GB" sz="1600" dirty="0"/>
              <a:t>Simulink Design Verifier</a:t>
            </a:r>
          </a:p>
          <a:p>
            <a:pPr lvl="1"/>
            <a:r>
              <a:rPr lang="en-GB" sz="1600" dirty="0" smtClean="0"/>
              <a:t>Requirement </a:t>
            </a:r>
            <a:r>
              <a:rPr lang="en-GB" sz="1600" dirty="0"/>
              <a:t>linking and </a:t>
            </a:r>
            <a:r>
              <a:rPr lang="en-GB" sz="1600" dirty="0" smtClean="0"/>
              <a:t>reports</a:t>
            </a:r>
          </a:p>
          <a:p>
            <a:pPr lvl="1"/>
            <a:r>
              <a:rPr lang="en-GB" sz="1600" dirty="0"/>
              <a:t>Simulink: </a:t>
            </a:r>
            <a:r>
              <a:rPr lang="en-GB" sz="1600" dirty="0" smtClean="0"/>
              <a:t>Host or SIL simulations</a:t>
            </a:r>
            <a:endParaRPr lang="en-GB" sz="1600" dirty="0"/>
          </a:p>
          <a:p>
            <a:pPr lvl="1"/>
            <a:r>
              <a:rPr lang="en-GB" sz="1600" dirty="0"/>
              <a:t>Coverage tools</a:t>
            </a:r>
          </a:p>
          <a:p>
            <a:pPr lvl="1"/>
            <a:r>
              <a:rPr lang="en-GB" sz="1600" dirty="0"/>
              <a:t>Simulink Code Inspector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Attendees will learn: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24744"/>
            <a:ext cx="8077200" cy="5123656"/>
          </a:xfrm>
        </p:spPr>
        <p:txBody>
          <a:bodyPr/>
          <a:lstStyle/>
          <a:p>
            <a:r>
              <a:rPr lang="en-GB" sz="2000" dirty="0" smtClean="0"/>
              <a:t>That you can produce </a:t>
            </a:r>
          </a:p>
          <a:p>
            <a:pPr lvl="1"/>
            <a:r>
              <a:rPr lang="en-GB" sz="1800" dirty="0" smtClean="0"/>
              <a:t>Model review reports, WebView for auditors</a:t>
            </a:r>
          </a:p>
          <a:p>
            <a:pPr lvl="1"/>
            <a:r>
              <a:rPr lang="en-GB" sz="1800" dirty="0" smtClean="0"/>
              <a:t>Model Advisor reports to report on adherence to modelling standards</a:t>
            </a:r>
          </a:p>
          <a:p>
            <a:pPr lvl="1"/>
            <a:r>
              <a:rPr lang="en-GB" sz="1800" dirty="0" smtClean="0"/>
              <a:t>Requirements traceability reports to show completeness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How to use Embedded Coder and Code Inspector</a:t>
            </a:r>
          </a:p>
          <a:p>
            <a:pPr lvl="1"/>
            <a:r>
              <a:rPr lang="en-GB" sz="1800" dirty="0" smtClean="0"/>
              <a:t>To automatically review the equivalence between model and code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That you can use Simulink models as the low-level design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How to use Coverage tools to measure test coverage (and guide test designers…)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How to combine host and PIL simulation to prove model / binary equivalence</a:t>
            </a:r>
          </a:p>
        </p:txBody>
      </p:sp>
    </p:spTree>
    <p:extLst>
      <p:ext uri="{BB962C8B-B14F-4D97-AF65-F5344CB8AC3E}">
        <p14:creationId xmlns:p14="http://schemas.microsoft.com/office/powerpoint/2010/main" val="276331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for each Supported standard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773526"/>
              </p:ext>
            </p:extLst>
          </p:nvPr>
        </p:nvGraphicFramePr>
        <p:xfrm>
          <a:off x="457200" y="1600200"/>
          <a:ext cx="80772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561858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ISO26262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Door Locking System</a:t>
                      </a:r>
                    </a:p>
                    <a:p>
                      <a:r>
                        <a:rPr lang="en-GB" dirty="0" smtClean="0"/>
                        <a:t>-&gt; Uses Stateflow and</a:t>
                      </a:r>
                      <a:r>
                        <a:rPr lang="en-GB" baseline="0" dirty="0" smtClean="0"/>
                        <a:t> EML Scripts</a:t>
                      </a:r>
                    </a:p>
                    <a:p>
                      <a:r>
                        <a:rPr lang="en-GB" baseline="0" dirty="0" smtClean="0"/>
                        <a:t>-&gt; Plant uses physical modelling.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DO178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Autopilot</a:t>
                      </a:r>
                      <a:r>
                        <a:rPr lang="en-GB" baseline="0" dirty="0" smtClean="0"/>
                        <a:t> (Roll, Pitch and Yaw Controllers)</a:t>
                      </a:r>
                    </a:p>
                    <a:p>
                      <a:r>
                        <a:rPr lang="en-GB" baseline="0" dirty="0" smtClean="0"/>
                        <a:t>-&gt; Uses Aero blocks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DO254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TBD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EN50128/IEC62279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Radio Block </a:t>
                      </a:r>
                      <a:r>
                        <a:rPr lang="en-GB" dirty="0" smtClean="0"/>
                        <a:t>Centre</a:t>
                      </a:r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IEC 62304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BeatDetector</a:t>
                      </a:r>
                      <a:r>
                        <a:rPr lang="en-GB" baseline="0" dirty="0" smtClean="0"/>
                        <a:t> – ECG model </a:t>
                      </a:r>
                    </a:p>
                    <a:p>
                      <a:r>
                        <a:rPr lang="en-GB" baseline="0" dirty="0" smtClean="0"/>
                        <a:t>Variant of the demo model Arvind </a:t>
                      </a:r>
                      <a:r>
                        <a:rPr lang="en-GB" baseline="0" dirty="0" err="1" smtClean="0"/>
                        <a:t>Ananthan</a:t>
                      </a:r>
                      <a:r>
                        <a:rPr lang="en-GB" baseline="0" dirty="0" smtClean="0"/>
                        <a:t> has developed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Simulink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Shortcuts help automate the demo.</a:t>
            </a:r>
          </a:p>
          <a:p>
            <a:pPr lvl="1"/>
            <a:r>
              <a:rPr lang="en-GB" dirty="0" smtClean="0"/>
              <a:t>Each activity in the presentation comes with an automated script</a:t>
            </a:r>
          </a:p>
          <a:p>
            <a:pPr lvl="1"/>
            <a:r>
              <a:rPr lang="en-GB" dirty="0" smtClean="0"/>
              <a:t>=&gt; Anyone can present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Categories and Label</a:t>
            </a:r>
          </a:p>
          <a:p>
            <a:pPr lvl="1"/>
            <a:r>
              <a:rPr lang="en-GB" dirty="0" smtClean="0"/>
              <a:t>Identify the plants models, design model, tests harness, etc.</a:t>
            </a:r>
          </a:p>
          <a:p>
            <a:pPr lvl="1"/>
            <a:r>
              <a:rPr lang="en-GB" dirty="0" smtClean="0"/>
              <a:t>Classify all produced artefacts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SVN integration</a:t>
            </a:r>
          </a:p>
          <a:p>
            <a:pPr lvl="1"/>
            <a:r>
              <a:rPr lang="en-GB" dirty="0" smtClean="0"/>
              <a:t>Identify [subversion] versions in reports</a:t>
            </a:r>
          </a:p>
          <a:p>
            <a:pPr lvl="1"/>
            <a:r>
              <a:rPr lang="en-GB" dirty="0" smtClean="0"/>
              <a:t>Archive artefacts in VC tool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95649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8833</TotalTime>
  <Words>282</Words>
  <Application>Microsoft Office PowerPoint</Application>
  <PresentationFormat>Bildspel på skärmen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Blank</vt:lpstr>
      <vt:lpstr>Certification Workshops</vt:lpstr>
      <vt:lpstr>What is it?</vt:lpstr>
      <vt:lpstr>Attendees will learn:</vt:lpstr>
      <vt:lpstr>Examples for each Supported standard</vt:lpstr>
      <vt:lpstr>Use of Simulink Project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 Workshops</dc:title>
  <dc:creator>Sylvain Sauvage</dc:creator>
  <cp:keywords>Version 13.0</cp:keywords>
  <cp:lastModifiedBy>Kristian Lindqvist</cp:lastModifiedBy>
  <cp:revision>14</cp:revision>
  <dcterms:created xsi:type="dcterms:W3CDTF">2013-01-17T14:37:36Z</dcterms:created>
  <dcterms:modified xsi:type="dcterms:W3CDTF">2013-06-26T08:45:38Z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