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6" r:id="rId9"/>
    <p:sldId id="267" r:id="rId10"/>
    <p:sldId id="268" r:id="rId11"/>
    <p:sldId id="270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00F7124-02F6-4106-BD85-FD8B78C7DC21}">
          <p14:sldIdLst>
            <p14:sldId id="256"/>
            <p14:sldId id="257"/>
            <p14:sldId id="258"/>
            <p14:sldId id="260"/>
            <p14:sldId id="259"/>
            <p14:sldId id="262"/>
            <p14:sldId id="263"/>
            <p14:sldId id="266"/>
            <p14:sldId id="267"/>
            <p14:sldId id="268"/>
            <p14:sldId id="270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17" autoAdjust="0"/>
    <p:restoredTop sz="86800" autoAdjust="0"/>
  </p:normalViewPr>
  <p:slideViewPr>
    <p:cSldViewPr snapToGrid="0">
      <p:cViewPr varScale="1">
        <p:scale>
          <a:sx n="56" d="100"/>
          <a:sy n="56" d="100"/>
        </p:scale>
        <p:origin x="1104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5FFDFE-6B33-4915-9540-8BA2CBCE522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0FD272C-1D4B-47FE-B59D-18270CEDA437}">
      <dgm:prSet/>
      <dgm:spPr/>
      <dgm:t>
        <a:bodyPr/>
        <a:lstStyle/>
        <a:p>
          <a:r>
            <a:rPr lang="en-US"/>
            <a:t>These should always be numerals.</a:t>
          </a:r>
        </a:p>
      </dgm:t>
    </dgm:pt>
    <dgm:pt modelId="{3BBCA9C2-F9C4-41CE-B078-3953B02BD4BD}" type="parTrans" cxnId="{0FC0D241-4683-4571-85B2-B1B11C91A3D0}">
      <dgm:prSet/>
      <dgm:spPr/>
      <dgm:t>
        <a:bodyPr/>
        <a:lstStyle/>
        <a:p>
          <a:endParaRPr lang="en-US"/>
        </a:p>
      </dgm:t>
    </dgm:pt>
    <dgm:pt modelId="{23C55F8F-C24F-4754-8DC5-E71A0FEA4945}" type="sibTrans" cxnId="{0FC0D241-4683-4571-85B2-B1B11C91A3D0}">
      <dgm:prSet/>
      <dgm:spPr/>
      <dgm:t>
        <a:bodyPr/>
        <a:lstStyle/>
        <a:p>
          <a:endParaRPr lang="en-US"/>
        </a:p>
      </dgm:t>
    </dgm:pt>
    <dgm:pt modelId="{6C705608-523C-49BE-8E3D-8097E2CC4EE5}">
      <dgm:prSet/>
      <dgm:spPr/>
      <dgm:t>
        <a:bodyPr/>
        <a:lstStyle/>
        <a:p>
          <a:r>
            <a:rPr lang="en-US" dirty="0"/>
            <a:t>Even if &lt; 10</a:t>
          </a:r>
        </a:p>
      </dgm:t>
    </dgm:pt>
    <dgm:pt modelId="{5EF5BFAF-015B-47E0-8DEF-C8AD6F44DE3A}" type="parTrans" cxnId="{3AC07B20-B926-454C-92D2-71984BF66EB8}">
      <dgm:prSet/>
      <dgm:spPr/>
      <dgm:t>
        <a:bodyPr/>
        <a:lstStyle/>
        <a:p>
          <a:endParaRPr lang="en-US"/>
        </a:p>
      </dgm:t>
    </dgm:pt>
    <dgm:pt modelId="{260E1E03-0735-4AC9-9184-65D9B7AC648F}" type="sibTrans" cxnId="{3AC07B20-B926-454C-92D2-71984BF66EB8}">
      <dgm:prSet/>
      <dgm:spPr/>
      <dgm:t>
        <a:bodyPr/>
        <a:lstStyle/>
        <a:p>
          <a:endParaRPr lang="en-US"/>
        </a:p>
      </dgm:t>
    </dgm:pt>
    <dgm:pt modelId="{BD50BD05-32BD-43C0-8B4C-2AC3B2C501AC}" type="pres">
      <dgm:prSet presAssocID="{705FFDFE-6B33-4915-9540-8BA2CBCE522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144E6C7-5F3C-4F07-B3D3-13FA18D9808E}" type="pres">
      <dgm:prSet presAssocID="{30FD272C-1D4B-47FE-B59D-18270CEDA437}" presName="hierRoot1" presStyleCnt="0"/>
      <dgm:spPr/>
    </dgm:pt>
    <dgm:pt modelId="{3B838B54-A56D-40C2-A162-62C06D9D19E1}" type="pres">
      <dgm:prSet presAssocID="{30FD272C-1D4B-47FE-B59D-18270CEDA437}" presName="composite" presStyleCnt="0"/>
      <dgm:spPr/>
    </dgm:pt>
    <dgm:pt modelId="{A8CCB371-1F5E-4299-914D-F35F1FD775BD}" type="pres">
      <dgm:prSet presAssocID="{30FD272C-1D4B-47FE-B59D-18270CEDA437}" presName="background" presStyleLbl="node0" presStyleIdx="0" presStyleCnt="2"/>
      <dgm:spPr/>
    </dgm:pt>
    <dgm:pt modelId="{19BD111D-2E63-432C-9589-2C2D2FD6A530}" type="pres">
      <dgm:prSet presAssocID="{30FD272C-1D4B-47FE-B59D-18270CEDA437}" presName="text" presStyleLbl="fgAcc0" presStyleIdx="0" presStyleCnt="2">
        <dgm:presLayoutVars>
          <dgm:chPref val="3"/>
        </dgm:presLayoutVars>
      </dgm:prSet>
      <dgm:spPr/>
    </dgm:pt>
    <dgm:pt modelId="{2BABB88D-BC02-455E-9CFC-9E3F8844D00C}" type="pres">
      <dgm:prSet presAssocID="{30FD272C-1D4B-47FE-B59D-18270CEDA437}" presName="hierChild2" presStyleCnt="0"/>
      <dgm:spPr/>
    </dgm:pt>
    <dgm:pt modelId="{4573FE7A-9E46-4EFB-B7C2-9EBDF219FCDE}" type="pres">
      <dgm:prSet presAssocID="{6C705608-523C-49BE-8E3D-8097E2CC4EE5}" presName="hierRoot1" presStyleCnt="0"/>
      <dgm:spPr/>
    </dgm:pt>
    <dgm:pt modelId="{3348F6BD-8068-4112-BD7C-80AEB3992F40}" type="pres">
      <dgm:prSet presAssocID="{6C705608-523C-49BE-8E3D-8097E2CC4EE5}" presName="composite" presStyleCnt="0"/>
      <dgm:spPr/>
    </dgm:pt>
    <dgm:pt modelId="{F0D41B6E-D25F-4E6C-B37D-FDA2A244AC2A}" type="pres">
      <dgm:prSet presAssocID="{6C705608-523C-49BE-8E3D-8097E2CC4EE5}" presName="background" presStyleLbl="node0" presStyleIdx="1" presStyleCnt="2"/>
      <dgm:spPr/>
    </dgm:pt>
    <dgm:pt modelId="{8FFB333D-722C-4E14-BDFE-F4D2E324EAE3}" type="pres">
      <dgm:prSet presAssocID="{6C705608-523C-49BE-8E3D-8097E2CC4EE5}" presName="text" presStyleLbl="fgAcc0" presStyleIdx="1" presStyleCnt="2">
        <dgm:presLayoutVars>
          <dgm:chPref val="3"/>
        </dgm:presLayoutVars>
      </dgm:prSet>
      <dgm:spPr/>
    </dgm:pt>
    <dgm:pt modelId="{CACB3406-5014-4AB0-A9FF-D3C34639852E}" type="pres">
      <dgm:prSet presAssocID="{6C705608-523C-49BE-8E3D-8097E2CC4EE5}" presName="hierChild2" presStyleCnt="0"/>
      <dgm:spPr/>
    </dgm:pt>
  </dgm:ptLst>
  <dgm:cxnLst>
    <dgm:cxn modelId="{3AC07B20-B926-454C-92D2-71984BF66EB8}" srcId="{705FFDFE-6B33-4915-9540-8BA2CBCE522A}" destId="{6C705608-523C-49BE-8E3D-8097E2CC4EE5}" srcOrd="1" destOrd="0" parTransId="{5EF5BFAF-015B-47E0-8DEF-C8AD6F44DE3A}" sibTransId="{260E1E03-0735-4AC9-9184-65D9B7AC648F}"/>
    <dgm:cxn modelId="{0FC0D241-4683-4571-85B2-B1B11C91A3D0}" srcId="{705FFDFE-6B33-4915-9540-8BA2CBCE522A}" destId="{30FD272C-1D4B-47FE-B59D-18270CEDA437}" srcOrd="0" destOrd="0" parTransId="{3BBCA9C2-F9C4-41CE-B078-3953B02BD4BD}" sibTransId="{23C55F8F-C24F-4754-8DC5-E71A0FEA4945}"/>
    <dgm:cxn modelId="{5D96F252-3624-47F2-A608-E8828E0BCD95}" type="presOf" srcId="{30FD272C-1D4B-47FE-B59D-18270CEDA437}" destId="{19BD111D-2E63-432C-9589-2C2D2FD6A530}" srcOrd="0" destOrd="0" presId="urn:microsoft.com/office/officeart/2005/8/layout/hierarchy1"/>
    <dgm:cxn modelId="{FBACD58D-17B1-4012-962B-8E2C5615FD84}" type="presOf" srcId="{705FFDFE-6B33-4915-9540-8BA2CBCE522A}" destId="{BD50BD05-32BD-43C0-8B4C-2AC3B2C501AC}" srcOrd="0" destOrd="0" presId="urn:microsoft.com/office/officeart/2005/8/layout/hierarchy1"/>
    <dgm:cxn modelId="{43D410A5-92F5-4ADA-BF2A-1CCE6E02B0C8}" type="presOf" srcId="{6C705608-523C-49BE-8E3D-8097E2CC4EE5}" destId="{8FFB333D-722C-4E14-BDFE-F4D2E324EAE3}" srcOrd="0" destOrd="0" presId="urn:microsoft.com/office/officeart/2005/8/layout/hierarchy1"/>
    <dgm:cxn modelId="{21A6BA71-1CD0-4BAE-8E2B-5085AD77929D}" type="presParOf" srcId="{BD50BD05-32BD-43C0-8B4C-2AC3B2C501AC}" destId="{2144E6C7-5F3C-4F07-B3D3-13FA18D9808E}" srcOrd="0" destOrd="0" presId="urn:microsoft.com/office/officeart/2005/8/layout/hierarchy1"/>
    <dgm:cxn modelId="{F3A8B79A-9091-46A8-8C2E-A802AE1BBA55}" type="presParOf" srcId="{2144E6C7-5F3C-4F07-B3D3-13FA18D9808E}" destId="{3B838B54-A56D-40C2-A162-62C06D9D19E1}" srcOrd="0" destOrd="0" presId="urn:microsoft.com/office/officeart/2005/8/layout/hierarchy1"/>
    <dgm:cxn modelId="{C2FFEA2F-48B6-441D-90F9-61957D4CACD4}" type="presParOf" srcId="{3B838B54-A56D-40C2-A162-62C06D9D19E1}" destId="{A8CCB371-1F5E-4299-914D-F35F1FD775BD}" srcOrd="0" destOrd="0" presId="urn:microsoft.com/office/officeart/2005/8/layout/hierarchy1"/>
    <dgm:cxn modelId="{419500DB-2E82-4FA9-8D64-0293DAF7539A}" type="presParOf" srcId="{3B838B54-A56D-40C2-A162-62C06D9D19E1}" destId="{19BD111D-2E63-432C-9589-2C2D2FD6A530}" srcOrd="1" destOrd="0" presId="urn:microsoft.com/office/officeart/2005/8/layout/hierarchy1"/>
    <dgm:cxn modelId="{1EF2B531-D718-43AC-A1FA-A3734C679D64}" type="presParOf" srcId="{2144E6C7-5F3C-4F07-B3D3-13FA18D9808E}" destId="{2BABB88D-BC02-455E-9CFC-9E3F8844D00C}" srcOrd="1" destOrd="0" presId="urn:microsoft.com/office/officeart/2005/8/layout/hierarchy1"/>
    <dgm:cxn modelId="{091742D9-BE1D-46D9-952F-F494E2D3CBCA}" type="presParOf" srcId="{BD50BD05-32BD-43C0-8B4C-2AC3B2C501AC}" destId="{4573FE7A-9E46-4EFB-B7C2-9EBDF219FCDE}" srcOrd="1" destOrd="0" presId="urn:microsoft.com/office/officeart/2005/8/layout/hierarchy1"/>
    <dgm:cxn modelId="{89E19B2F-7042-4CFB-9B70-634D17C4529E}" type="presParOf" srcId="{4573FE7A-9E46-4EFB-B7C2-9EBDF219FCDE}" destId="{3348F6BD-8068-4112-BD7C-80AEB3992F40}" srcOrd="0" destOrd="0" presId="urn:microsoft.com/office/officeart/2005/8/layout/hierarchy1"/>
    <dgm:cxn modelId="{F884912E-1B5A-4706-877C-39090B7DFDFE}" type="presParOf" srcId="{3348F6BD-8068-4112-BD7C-80AEB3992F40}" destId="{F0D41B6E-D25F-4E6C-B37D-FDA2A244AC2A}" srcOrd="0" destOrd="0" presId="urn:microsoft.com/office/officeart/2005/8/layout/hierarchy1"/>
    <dgm:cxn modelId="{C9AD0D3D-BA29-4E10-B1CD-5AB40D08BBA3}" type="presParOf" srcId="{3348F6BD-8068-4112-BD7C-80AEB3992F40}" destId="{8FFB333D-722C-4E14-BDFE-F4D2E324EAE3}" srcOrd="1" destOrd="0" presId="urn:microsoft.com/office/officeart/2005/8/layout/hierarchy1"/>
    <dgm:cxn modelId="{FA913BDA-238E-44A3-90FF-4D63199898FE}" type="presParOf" srcId="{4573FE7A-9E46-4EFB-B7C2-9EBDF219FCDE}" destId="{CACB3406-5014-4AB0-A9FF-D3C34639852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F2917E-BF45-4285-8B81-2E7A7AD566E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078DDCB-5ADE-4FEA-B914-881254C97425}">
      <dgm:prSet/>
      <dgm:spPr/>
      <dgm:t>
        <a:bodyPr/>
        <a:lstStyle/>
        <a:p>
          <a:r>
            <a:rPr lang="en-US"/>
            <a:t>Unit of measure is always given after each number</a:t>
          </a:r>
        </a:p>
      </dgm:t>
    </dgm:pt>
    <dgm:pt modelId="{DBD46EB8-9D50-4E76-AD5B-3D71E92DC4E3}" type="parTrans" cxnId="{DE30B73D-223C-4063-A23C-257FCF58FB64}">
      <dgm:prSet/>
      <dgm:spPr/>
      <dgm:t>
        <a:bodyPr/>
        <a:lstStyle/>
        <a:p>
          <a:endParaRPr lang="en-US"/>
        </a:p>
      </dgm:t>
    </dgm:pt>
    <dgm:pt modelId="{390CE77F-7B8B-4D3A-B73C-BE4EE8C985D6}" type="sibTrans" cxnId="{DE30B73D-223C-4063-A23C-257FCF58FB64}">
      <dgm:prSet/>
      <dgm:spPr/>
      <dgm:t>
        <a:bodyPr/>
        <a:lstStyle/>
        <a:p>
          <a:endParaRPr lang="en-US"/>
        </a:p>
      </dgm:t>
    </dgm:pt>
    <dgm:pt modelId="{6DCBBA6B-7C0D-43BD-BAD8-9FA50A3CFD67}">
      <dgm:prSet/>
      <dgm:spPr/>
      <dgm:t>
        <a:bodyPr/>
        <a:lstStyle/>
        <a:p>
          <a:r>
            <a:rPr lang="en-US"/>
            <a:t>A space is always placed between the number and the unit of measurement.</a:t>
          </a:r>
        </a:p>
      </dgm:t>
    </dgm:pt>
    <dgm:pt modelId="{C89BFD30-07D5-4C17-95D6-3B9258D0DB92}" type="parTrans" cxnId="{6333D53C-BF32-472B-88D2-A396E598AAB6}">
      <dgm:prSet/>
      <dgm:spPr/>
      <dgm:t>
        <a:bodyPr/>
        <a:lstStyle/>
        <a:p>
          <a:endParaRPr lang="en-US"/>
        </a:p>
      </dgm:t>
    </dgm:pt>
    <dgm:pt modelId="{4CEDD6AB-C9EA-4F60-819D-9F104B003D8B}" type="sibTrans" cxnId="{6333D53C-BF32-472B-88D2-A396E598AAB6}">
      <dgm:prSet/>
      <dgm:spPr/>
      <dgm:t>
        <a:bodyPr/>
        <a:lstStyle/>
        <a:p>
          <a:endParaRPr lang="en-US"/>
        </a:p>
      </dgm:t>
    </dgm:pt>
    <dgm:pt modelId="{5CD40AFD-0E2C-4C8E-9F52-8515E4560C05}">
      <dgm:prSet/>
      <dgm:spPr/>
      <dgm:t>
        <a:bodyPr/>
        <a:lstStyle/>
        <a:p>
          <a:r>
            <a:rPr lang="en-US"/>
            <a:t>PROTIP: Remain consistent with your units of measurement</a:t>
          </a:r>
        </a:p>
      </dgm:t>
    </dgm:pt>
    <dgm:pt modelId="{8AF6CA36-2888-4980-B5F5-6CD99942D132}" type="parTrans" cxnId="{7B2278D0-F177-461C-9214-338E63313391}">
      <dgm:prSet/>
      <dgm:spPr/>
      <dgm:t>
        <a:bodyPr/>
        <a:lstStyle/>
        <a:p>
          <a:endParaRPr lang="en-US"/>
        </a:p>
      </dgm:t>
    </dgm:pt>
    <dgm:pt modelId="{15F6B433-04A0-441A-8771-ADECB9B472B6}" type="sibTrans" cxnId="{7B2278D0-F177-461C-9214-338E63313391}">
      <dgm:prSet/>
      <dgm:spPr/>
      <dgm:t>
        <a:bodyPr/>
        <a:lstStyle/>
        <a:p>
          <a:endParaRPr lang="en-US"/>
        </a:p>
      </dgm:t>
    </dgm:pt>
    <dgm:pt modelId="{746A9E45-4BE8-4552-A8C6-AF4AA15F3736}">
      <dgm:prSet/>
      <dgm:spPr/>
      <dgm:t>
        <a:bodyPr/>
        <a:lstStyle/>
        <a:p>
          <a:r>
            <a:rPr lang="en-US"/>
            <a:t>If you have 37 Fahrenheit don’t switch to celcius. </a:t>
          </a:r>
        </a:p>
      </dgm:t>
    </dgm:pt>
    <dgm:pt modelId="{A5B66137-B9C5-400C-949C-76CBF3A19F36}" type="parTrans" cxnId="{741D88A7-1ACD-47C2-9D4E-17DF850CCD09}">
      <dgm:prSet/>
      <dgm:spPr/>
      <dgm:t>
        <a:bodyPr/>
        <a:lstStyle/>
        <a:p>
          <a:endParaRPr lang="en-US"/>
        </a:p>
      </dgm:t>
    </dgm:pt>
    <dgm:pt modelId="{8CF61BDA-EA12-4801-988C-3AB2ADF013B2}" type="sibTrans" cxnId="{741D88A7-1ACD-47C2-9D4E-17DF850CCD09}">
      <dgm:prSet/>
      <dgm:spPr/>
      <dgm:t>
        <a:bodyPr/>
        <a:lstStyle/>
        <a:p>
          <a:endParaRPr lang="en-US"/>
        </a:p>
      </dgm:t>
    </dgm:pt>
    <dgm:pt modelId="{A2EA4DD4-AA94-4007-9BF5-9CE55413CF5E}" type="pres">
      <dgm:prSet presAssocID="{39F2917E-BF45-4285-8B81-2E7A7AD566E9}" presName="root" presStyleCnt="0">
        <dgm:presLayoutVars>
          <dgm:dir/>
          <dgm:resizeHandles val="exact"/>
        </dgm:presLayoutVars>
      </dgm:prSet>
      <dgm:spPr/>
    </dgm:pt>
    <dgm:pt modelId="{2B90F351-FF18-4FBA-A28E-CFB283212018}" type="pres">
      <dgm:prSet presAssocID="{F078DDCB-5ADE-4FEA-B914-881254C97425}" presName="compNode" presStyleCnt="0"/>
      <dgm:spPr/>
    </dgm:pt>
    <dgm:pt modelId="{D81CE84C-6B7B-49D2-B5A3-23D734DCFCE4}" type="pres">
      <dgm:prSet presAssocID="{F078DDCB-5ADE-4FEA-B914-881254C97425}" presName="bgRect" presStyleLbl="bgShp" presStyleIdx="0" presStyleCnt="4"/>
      <dgm:spPr/>
    </dgm:pt>
    <dgm:pt modelId="{B30F0D51-7C22-484A-BC77-F7CC20E1BF1B}" type="pres">
      <dgm:prSet presAssocID="{F078DDCB-5ADE-4FEA-B914-881254C9742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spital First Aid"/>
        </a:ext>
      </dgm:extLst>
    </dgm:pt>
    <dgm:pt modelId="{ECB0EE7B-4640-4CB7-92AB-07B1D797D454}" type="pres">
      <dgm:prSet presAssocID="{F078DDCB-5ADE-4FEA-B914-881254C97425}" presName="spaceRect" presStyleCnt="0"/>
      <dgm:spPr/>
    </dgm:pt>
    <dgm:pt modelId="{AEF0C392-41E5-41B6-AC43-A73B2E72B723}" type="pres">
      <dgm:prSet presAssocID="{F078DDCB-5ADE-4FEA-B914-881254C97425}" presName="parTx" presStyleLbl="revTx" presStyleIdx="0" presStyleCnt="4">
        <dgm:presLayoutVars>
          <dgm:chMax val="0"/>
          <dgm:chPref val="0"/>
        </dgm:presLayoutVars>
      </dgm:prSet>
      <dgm:spPr/>
    </dgm:pt>
    <dgm:pt modelId="{8097748A-056E-4864-9461-6BC055361D9E}" type="pres">
      <dgm:prSet presAssocID="{390CE77F-7B8B-4D3A-B73C-BE4EE8C985D6}" presName="sibTrans" presStyleCnt="0"/>
      <dgm:spPr/>
    </dgm:pt>
    <dgm:pt modelId="{D4DC4F5F-ADE6-4357-8591-C33BB3502CCC}" type="pres">
      <dgm:prSet presAssocID="{6DCBBA6B-7C0D-43BD-BAD8-9FA50A3CFD67}" presName="compNode" presStyleCnt="0"/>
      <dgm:spPr/>
    </dgm:pt>
    <dgm:pt modelId="{180FDA07-C1CB-40AB-B84C-DC4B107695BE}" type="pres">
      <dgm:prSet presAssocID="{6DCBBA6B-7C0D-43BD-BAD8-9FA50A3CFD67}" presName="bgRect" presStyleLbl="bgShp" presStyleIdx="1" presStyleCnt="4"/>
      <dgm:spPr/>
    </dgm:pt>
    <dgm:pt modelId="{6B88E658-17EE-4D28-ABE8-205F0E749615}" type="pres">
      <dgm:prSet presAssocID="{6DCBBA6B-7C0D-43BD-BAD8-9FA50A3CFD6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lipse"/>
        </a:ext>
      </dgm:extLst>
    </dgm:pt>
    <dgm:pt modelId="{85928F25-93F7-4701-A5C9-1D1BA623F36A}" type="pres">
      <dgm:prSet presAssocID="{6DCBBA6B-7C0D-43BD-BAD8-9FA50A3CFD67}" presName="spaceRect" presStyleCnt="0"/>
      <dgm:spPr/>
    </dgm:pt>
    <dgm:pt modelId="{C820DE10-1AC6-4E35-AC4A-7C0BBE6CEF60}" type="pres">
      <dgm:prSet presAssocID="{6DCBBA6B-7C0D-43BD-BAD8-9FA50A3CFD67}" presName="parTx" presStyleLbl="revTx" presStyleIdx="1" presStyleCnt="4">
        <dgm:presLayoutVars>
          <dgm:chMax val="0"/>
          <dgm:chPref val="0"/>
        </dgm:presLayoutVars>
      </dgm:prSet>
      <dgm:spPr/>
    </dgm:pt>
    <dgm:pt modelId="{9AA1F54B-CDA5-46AF-B7C5-E5EFCD7C4B23}" type="pres">
      <dgm:prSet presAssocID="{4CEDD6AB-C9EA-4F60-819D-9F104B003D8B}" presName="sibTrans" presStyleCnt="0"/>
      <dgm:spPr/>
    </dgm:pt>
    <dgm:pt modelId="{9C8F8E4A-8059-4CF6-AA30-62386638F22A}" type="pres">
      <dgm:prSet presAssocID="{5CD40AFD-0E2C-4C8E-9F52-8515E4560C05}" presName="compNode" presStyleCnt="0"/>
      <dgm:spPr/>
    </dgm:pt>
    <dgm:pt modelId="{3E6C83B6-6175-48FD-A569-D7F6C509E871}" type="pres">
      <dgm:prSet presAssocID="{5CD40AFD-0E2C-4C8E-9F52-8515E4560C05}" presName="bgRect" presStyleLbl="bgShp" presStyleIdx="2" presStyleCnt="4"/>
      <dgm:spPr/>
    </dgm:pt>
    <dgm:pt modelId="{E1B2D3F7-6B7E-4A60-9C0C-40636789EE1F}" type="pres">
      <dgm:prSet presAssocID="{5CD40AFD-0E2C-4C8E-9F52-8515E4560C0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mals"/>
        </a:ext>
      </dgm:extLst>
    </dgm:pt>
    <dgm:pt modelId="{7C811C89-249F-401F-A35D-7284117D5CCD}" type="pres">
      <dgm:prSet presAssocID="{5CD40AFD-0E2C-4C8E-9F52-8515E4560C05}" presName="spaceRect" presStyleCnt="0"/>
      <dgm:spPr/>
    </dgm:pt>
    <dgm:pt modelId="{1AC8ECB2-46CD-47CB-ABA2-31EE96818DFA}" type="pres">
      <dgm:prSet presAssocID="{5CD40AFD-0E2C-4C8E-9F52-8515E4560C05}" presName="parTx" presStyleLbl="revTx" presStyleIdx="2" presStyleCnt="4">
        <dgm:presLayoutVars>
          <dgm:chMax val="0"/>
          <dgm:chPref val="0"/>
        </dgm:presLayoutVars>
      </dgm:prSet>
      <dgm:spPr/>
    </dgm:pt>
    <dgm:pt modelId="{38A1840A-348C-499C-8879-6B7E36973871}" type="pres">
      <dgm:prSet presAssocID="{15F6B433-04A0-441A-8771-ADECB9B472B6}" presName="sibTrans" presStyleCnt="0"/>
      <dgm:spPr/>
    </dgm:pt>
    <dgm:pt modelId="{0EFBC426-2084-4150-9B3A-20DC1D58CEB3}" type="pres">
      <dgm:prSet presAssocID="{746A9E45-4BE8-4552-A8C6-AF4AA15F3736}" presName="compNode" presStyleCnt="0"/>
      <dgm:spPr/>
    </dgm:pt>
    <dgm:pt modelId="{94AA07E2-32A8-4AC7-9C47-6B77C534194A}" type="pres">
      <dgm:prSet presAssocID="{746A9E45-4BE8-4552-A8C6-AF4AA15F3736}" presName="bgRect" presStyleLbl="bgShp" presStyleIdx="3" presStyleCnt="4"/>
      <dgm:spPr/>
    </dgm:pt>
    <dgm:pt modelId="{FA8E811E-F4EB-450F-B7A4-10B53F96C27A}" type="pres">
      <dgm:prSet presAssocID="{746A9E45-4BE8-4552-A8C6-AF4AA15F373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ear"/>
        </a:ext>
      </dgm:extLst>
    </dgm:pt>
    <dgm:pt modelId="{5800CF4E-6F07-452E-9DD6-A2EEEFA12CE5}" type="pres">
      <dgm:prSet presAssocID="{746A9E45-4BE8-4552-A8C6-AF4AA15F3736}" presName="spaceRect" presStyleCnt="0"/>
      <dgm:spPr/>
    </dgm:pt>
    <dgm:pt modelId="{5BEDE796-4C55-4180-91AA-8F42E66A567D}" type="pres">
      <dgm:prSet presAssocID="{746A9E45-4BE8-4552-A8C6-AF4AA15F373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F98D00A-BE85-4C4F-A9E9-D188A17289B3}" type="presOf" srcId="{5CD40AFD-0E2C-4C8E-9F52-8515E4560C05}" destId="{1AC8ECB2-46CD-47CB-ABA2-31EE96818DFA}" srcOrd="0" destOrd="0" presId="urn:microsoft.com/office/officeart/2018/2/layout/IconVerticalSolidList"/>
    <dgm:cxn modelId="{F91BE51C-A024-4D39-A0C9-95AD81AB8F89}" type="presOf" srcId="{6DCBBA6B-7C0D-43BD-BAD8-9FA50A3CFD67}" destId="{C820DE10-1AC6-4E35-AC4A-7C0BBE6CEF60}" srcOrd="0" destOrd="0" presId="urn:microsoft.com/office/officeart/2018/2/layout/IconVerticalSolidList"/>
    <dgm:cxn modelId="{6333D53C-BF32-472B-88D2-A396E598AAB6}" srcId="{39F2917E-BF45-4285-8B81-2E7A7AD566E9}" destId="{6DCBBA6B-7C0D-43BD-BAD8-9FA50A3CFD67}" srcOrd="1" destOrd="0" parTransId="{C89BFD30-07D5-4C17-95D6-3B9258D0DB92}" sibTransId="{4CEDD6AB-C9EA-4F60-819D-9F104B003D8B}"/>
    <dgm:cxn modelId="{DE30B73D-223C-4063-A23C-257FCF58FB64}" srcId="{39F2917E-BF45-4285-8B81-2E7A7AD566E9}" destId="{F078DDCB-5ADE-4FEA-B914-881254C97425}" srcOrd="0" destOrd="0" parTransId="{DBD46EB8-9D50-4E76-AD5B-3D71E92DC4E3}" sibTransId="{390CE77F-7B8B-4D3A-B73C-BE4EE8C985D6}"/>
    <dgm:cxn modelId="{DA60C177-3D25-4F19-9CB4-9A803338BD7E}" type="presOf" srcId="{746A9E45-4BE8-4552-A8C6-AF4AA15F3736}" destId="{5BEDE796-4C55-4180-91AA-8F42E66A567D}" srcOrd="0" destOrd="0" presId="urn:microsoft.com/office/officeart/2018/2/layout/IconVerticalSolidList"/>
    <dgm:cxn modelId="{741D88A7-1ACD-47C2-9D4E-17DF850CCD09}" srcId="{39F2917E-BF45-4285-8B81-2E7A7AD566E9}" destId="{746A9E45-4BE8-4552-A8C6-AF4AA15F3736}" srcOrd="3" destOrd="0" parTransId="{A5B66137-B9C5-400C-949C-76CBF3A19F36}" sibTransId="{8CF61BDA-EA12-4801-988C-3AB2ADF013B2}"/>
    <dgm:cxn modelId="{7B2278D0-F177-461C-9214-338E63313391}" srcId="{39F2917E-BF45-4285-8B81-2E7A7AD566E9}" destId="{5CD40AFD-0E2C-4C8E-9F52-8515E4560C05}" srcOrd="2" destOrd="0" parTransId="{8AF6CA36-2888-4980-B5F5-6CD99942D132}" sibTransId="{15F6B433-04A0-441A-8771-ADECB9B472B6}"/>
    <dgm:cxn modelId="{82D780D2-F87D-4B45-9F91-219408060467}" type="presOf" srcId="{F078DDCB-5ADE-4FEA-B914-881254C97425}" destId="{AEF0C392-41E5-41B6-AC43-A73B2E72B723}" srcOrd="0" destOrd="0" presId="urn:microsoft.com/office/officeart/2018/2/layout/IconVerticalSolidList"/>
    <dgm:cxn modelId="{B508ADD2-79D7-497D-990F-6381214128CA}" type="presOf" srcId="{39F2917E-BF45-4285-8B81-2E7A7AD566E9}" destId="{A2EA4DD4-AA94-4007-9BF5-9CE55413CF5E}" srcOrd="0" destOrd="0" presId="urn:microsoft.com/office/officeart/2018/2/layout/IconVerticalSolidList"/>
    <dgm:cxn modelId="{9D1DDC9C-9CF4-475B-8480-77405E598A90}" type="presParOf" srcId="{A2EA4DD4-AA94-4007-9BF5-9CE55413CF5E}" destId="{2B90F351-FF18-4FBA-A28E-CFB283212018}" srcOrd="0" destOrd="0" presId="urn:microsoft.com/office/officeart/2018/2/layout/IconVerticalSolidList"/>
    <dgm:cxn modelId="{071B488A-FC9B-41AF-AF5B-AF70E7116E70}" type="presParOf" srcId="{2B90F351-FF18-4FBA-A28E-CFB283212018}" destId="{D81CE84C-6B7B-49D2-B5A3-23D734DCFCE4}" srcOrd="0" destOrd="0" presId="urn:microsoft.com/office/officeart/2018/2/layout/IconVerticalSolidList"/>
    <dgm:cxn modelId="{DC228933-DF69-49F3-A357-F183C2BF11E3}" type="presParOf" srcId="{2B90F351-FF18-4FBA-A28E-CFB283212018}" destId="{B30F0D51-7C22-484A-BC77-F7CC20E1BF1B}" srcOrd="1" destOrd="0" presId="urn:microsoft.com/office/officeart/2018/2/layout/IconVerticalSolidList"/>
    <dgm:cxn modelId="{93C13A2D-8CE3-4277-A2C0-409E0A8427A4}" type="presParOf" srcId="{2B90F351-FF18-4FBA-A28E-CFB283212018}" destId="{ECB0EE7B-4640-4CB7-92AB-07B1D797D454}" srcOrd="2" destOrd="0" presId="urn:microsoft.com/office/officeart/2018/2/layout/IconVerticalSolidList"/>
    <dgm:cxn modelId="{1FA5B79B-C62E-41A4-B4A6-34B6ECF6D315}" type="presParOf" srcId="{2B90F351-FF18-4FBA-A28E-CFB283212018}" destId="{AEF0C392-41E5-41B6-AC43-A73B2E72B723}" srcOrd="3" destOrd="0" presId="urn:microsoft.com/office/officeart/2018/2/layout/IconVerticalSolidList"/>
    <dgm:cxn modelId="{B37E6503-A623-4095-94A4-2E69B3CDF3BD}" type="presParOf" srcId="{A2EA4DD4-AA94-4007-9BF5-9CE55413CF5E}" destId="{8097748A-056E-4864-9461-6BC055361D9E}" srcOrd="1" destOrd="0" presId="urn:microsoft.com/office/officeart/2018/2/layout/IconVerticalSolidList"/>
    <dgm:cxn modelId="{014C6BD6-EDC1-4F21-B479-3938033265A7}" type="presParOf" srcId="{A2EA4DD4-AA94-4007-9BF5-9CE55413CF5E}" destId="{D4DC4F5F-ADE6-4357-8591-C33BB3502CCC}" srcOrd="2" destOrd="0" presId="urn:microsoft.com/office/officeart/2018/2/layout/IconVerticalSolidList"/>
    <dgm:cxn modelId="{7B0507CB-EF4F-4D84-861D-D07933350C59}" type="presParOf" srcId="{D4DC4F5F-ADE6-4357-8591-C33BB3502CCC}" destId="{180FDA07-C1CB-40AB-B84C-DC4B107695BE}" srcOrd="0" destOrd="0" presId="urn:microsoft.com/office/officeart/2018/2/layout/IconVerticalSolidList"/>
    <dgm:cxn modelId="{40A77A5C-14FB-477F-92BE-26A16D5B98AE}" type="presParOf" srcId="{D4DC4F5F-ADE6-4357-8591-C33BB3502CCC}" destId="{6B88E658-17EE-4D28-ABE8-205F0E749615}" srcOrd="1" destOrd="0" presId="urn:microsoft.com/office/officeart/2018/2/layout/IconVerticalSolidList"/>
    <dgm:cxn modelId="{BFF37E8A-799B-4A0E-BB4E-84CA9882F480}" type="presParOf" srcId="{D4DC4F5F-ADE6-4357-8591-C33BB3502CCC}" destId="{85928F25-93F7-4701-A5C9-1D1BA623F36A}" srcOrd="2" destOrd="0" presId="urn:microsoft.com/office/officeart/2018/2/layout/IconVerticalSolidList"/>
    <dgm:cxn modelId="{F7EDDFAD-1C21-452F-A73B-583B5EE69FF2}" type="presParOf" srcId="{D4DC4F5F-ADE6-4357-8591-C33BB3502CCC}" destId="{C820DE10-1AC6-4E35-AC4A-7C0BBE6CEF60}" srcOrd="3" destOrd="0" presId="urn:microsoft.com/office/officeart/2018/2/layout/IconVerticalSolidList"/>
    <dgm:cxn modelId="{442589D9-CDD4-4663-AC24-EC875B12E067}" type="presParOf" srcId="{A2EA4DD4-AA94-4007-9BF5-9CE55413CF5E}" destId="{9AA1F54B-CDA5-46AF-B7C5-E5EFCD7C4B23}" srcOrd="3" destOrd="0" presId="urn:microsoft.com/office/officeart/2018/2/layout/IconVerticalSolidList"/>
    <dgm:cxn modelId="{F0883598-DF82-4142-A5F2-8C41DE9A676D}" type="presParOf" srcId="{A2EA4DD4-AA94-4007-9BF5-9CE55413CF5E}" destId="{9C8F8E4A-8059-4CF6-AA30-62386638F22A}" srcOrd="4" destOrd="0" presId="urn:microsoft.com/office/officeart/2018/2/layout/IconVerticalSolidList"/>
    <dgm:cxn modelId="{EE34A7D9-334C-45B5-BB39-F1F0FE0BD3C5}" type="presParOf" srcId="{9C8F8E4A-8059-4CF6-AA30-62386638F22A}" destId="{3E6C83B6-6175-48FD-A569-D7F6C509E871}" srcOrd="0" destOrd="0" presId="urn:microsoft.com/office/officeart/2018/2/layout/IconVerticalSolidList"/>
    <dgm:cxn modelId="{FB88F9D8-E10F-45F5-A17F-FF0ABAAD4A91}" type="presParOf" srcId="{9C8F8E4A-8059-4CF6-AA30-62386638F22A}" destId="{E1B2D3F7-6B7E-4A60-9C0C-40636789EE1F}" srcOrd="1" destOrd="0" presId="urn:microsoft.com/office/officeart/2018/2/layout/IconVerticalSolidList"/>
    <dgm:cxn modelId="{D7B7CE27-48AE-4CE1-8D49-6BB882D32F66}" type="presParOf" srcId="{9C8F8E4A-8059-4CF6-AA30-62386638F22A}" destId="{7C811C89-249F-401F-A35D-7284117D5CCD}" srcOrd="2" destOrd="0" presId="urn:microsoft.com/office/officeart/2018/2/layout/IconVerticalSolidList"/>
    <dgm:cxn modelId="{EE3D0C7D-5EC9-4E5E-A6A6-EA2D766C5ED1}" type="presParOf" srcId="{9C8F8E4A-8059-4CF6-AA30-62386638F22A}" destId="{1AC8ECB2-46CD-47CB-ABA2-31EE96818DFA}" srcOrd="3" destOrd="0" presId="urn:microsoft.com/office/officeart/2018/2/layout/IconVerticalSolidList"/>
    <dgm:cxn modelId="{EBBAACCE-7D2D-4F7F-8AD8-2DF7D6723725}" type="presParOf" srcId="{A2EA4DD4-AA94-4007-9BF5-9CE55413CF5E}" destId="{38A1840A-348C-499C-8879-6B7E36973871}" srcOrd="5" destOrd="0" presId="urn:microsoft.com/office/officeart/2018/2/layout/IconVerticalSolidList"/>
    <dgm:cxn modelId="{F29613D2-5739-427E-801A-2B3BF973D4A7}" type="presParOf" srcId="{A2EA4DD4-AA94-4007-9BF5-9CE55413CF5E}" destId="{0EFBC426-2084-4150-9B3A-20DC1D58CEB3}" srcOrd="6" destOrd="0" presId="urn:microsoft.com/office/officeart/2018/2/layout/IconVerticalSolidList"/>
    <dgm:cxn modelId="{E2793BDF-C0AB-4E2F-BED8-3459A75C3861}" type="presParOf" srcId="{0EFBC426-2084-4150-9B3A-20DC1D58CEB3}" destId="{94AA07E2-32A8-4AC7-9C47-6B77C534194A}" srcOrd="0" destOrd="0" presId="urn:microsoft.com/office/officeart/2018/2/layout/IconVerticalSolidList"/>
    <dgm:cxn modelId="{ABFAA861-F351-4CD2-A6E3-3B6FE5DE5F4F}" type="presParOf" srcId="{0EFBC426-2084-4150-9B3A-20DC1D58CEB3}" destId="{FA8E811E-F4EB-450F-B7A4-10B53F96C27A}" srcOrd="1" destOrd="0" presId="urn:microsoft.com/office/officeart/2018/2/layout/IconVerticalSolidList"/>
    <dgm:cxn modelId="{EE5EE34F-78AB-41A0-972A-6F147EFC4FDD}" type="presParOf" srcId="{0EFBC426-2084-4150-9B3A-20DC1D58CEB3}" destId="{5800CF4E-6F07-452E-9DD6-A2EEEFA12CE5}" srcOrd="2" destOrd="0" presId="urn:microsoft.com/office/officeart/2018/2/layout/IconVerticalSolidList"/>
    <dgm:cxn modelId="{27A2E0F2-59AE-4CDC-BB47-3C715AD437E7}" type="presParOf" srcId="{0EFBC426-2084-4150-9B3A-20DC1D58CEB3}" destId="{5BEDE796-4C55-4180-91AA-8F42E66A56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2D1866-BBA3-4B87-9A6C-5DB9E014E55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12171F-69C6-4922-8F0C-F649A60973EF}">
      <dgm:prSet/>
      <dgm:spPr/>
      <dgm:t>
        <a:bodyPr/>
        <a:lstStyle/>
        <a:p>
          <a:r>
            <a:rPr lang="en-US" dirty="0"/>
            <a:t>Symbols are italicized</a:t>
          </a:r>
        </a:p>
        <a:p>
          <a:r>
            <a:rPr lang="el-GR" i="1" dirty="0"/>
            <a:t>Θ</a:t>
          </a:r>
          <a:r>
            <a:rPr lang="en-US" i="1" dirty="0"/>
            <a:t>, </a:t>
          </a:r>
          <a:r>
            <a:rPr lang="el-GR" i="1" dirty="0"/>
            <a:t>θ</a:t>
          </a:r>
          <a:r>
            <a:rPr lang="en-US" i="1" dirty="0"/>
            <a:t>, </a:t>
          </a:r>
          <a:r>
            <a:rPr lang="el-GR" i="1" dirty="0">
              <a:latin typeface="Times New Roman" panose="02020603050405020304" pitchFamily="18" charset="0"/>
              <a:cs typeface="Times New Roman" panose="02020603050405020304" pitchFamily="18" charset="0"/>
            </a:rPr>
            <a:t>Ὁ</a:t>
          </a:r>
          <a:r>
            <a:rPr lang="en-US" i="1" dirty="0"/>
            <a:t> </a:t>
          </a:r>
        </a:p>
      </dgm:t>
    </dgm:pt>
    <dgm:pt modelId="{10AD1954-6F8A-46D3-B147-CC78E3F977CA}" type="parTrans" cxnId="{355E2966-27F5-4D5A-9324-FE593BDF7E18}">
      <dgm:prSet/>
      <dgm:spPr/>
      <dgm:t>
        <a:bodyPr/>
        <a:lstStyle/>
        <a:p>
          <a:endParaRPr lang="en-US"/>
        </a:p>
      </dgm:t>
    </dgm:pt>
    <dgm:pt modelId="{20DD59E2-2D68-4C48-8F5B-BE32F6055088}" type="sibTrans" cxnId="{355E2966-27F5-4D5A-9324-FE593BDF7E18}">
      <dgm:prSet/>
      <dgm:spPr/>
      <dgm:t>
        <a:bodyPr/>
        <a:lstStyle/>
        <a:p>
          <a:endParaRPr lang="en-US"/>
        </a:p>
      </dgm:t>
    </dgm:pt>
    <dgm:pt modelId="{603C0B3C-4A0C-470B-8DFF-5EAAE4CE5992}">
      <dgm:prSet/>
      <dgm:spPr/>
      <dgm:t>
        <a:bodyPr/>
        <a:lstStyle/>
        <a:p>
          <a:r>
            <a:rPr lang="en-US" dirty="0"/>
            <a:t>Abbreviations for units are NEVER italicized</a:t>
          </a:r>
        </a:p>
        <a:p>
          <a:r>
            <a:rPr lang="en-US" dirty="0"/>
            <a:t>Cm, mm, ml</a:t>
          </a:r>
        </a:p>
      </dgm:t>
    </dgm:pt>
    <dgm:pt modelId="{4246A571-6580-482B-AEB7-6D749B6566C2}" type="parTrans" cxnId="{C8C48D7B-0E34-49B1-89D1-6C1EFF7F7177}">
      <dgm:prSet/>
      <dgm:spPr/>
      <dgm:t>
        <a:bodyPr/>
        <a:lstStyle/>
        <a:p>
          <a:endParaRPr lang="en-US"/>
        </a:p>
      </dgm:t>
    </dgm:pt>
    <dgm:pt modelId="{FB114A8C-62F4-49BC-96B5-C2495D59B328}" type="sibTrans" cxnId="{C8C48D7B-0E34-49B1-89D1-6C1EFF7F7177}">
      <dgm:prSet/>
      <dgm:spPr/>
      <dgm:t>
        <a:bodyPr/>
        <a:lstStyle/>
        <a:p>
          <a:endParaRPr lang="en-US"/>
        </a:p>
      </dgm:t>
    </dgm:pt>
    <dgm:pt modelId="{5BE53AE9-06A7-4D58-A715-CBE6AD9CAA95}" type="pres">
      <dgm:prSet presAssocID="{EF2D1866-BBA3-4B87-9A6C-5DB9E014E55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DA639FB-354C-4966-9977-D324BD3A83F9}" type="pres">
      <dgm:prSet presAssocID="{D912171F-69C6-4922-8F0C-F649A60973EF}" presName="hierRoot1" presStyleCnt="0"/>
      <dgm:spPr/>
    </dgm:pt>
    <dgm:pt modelId="{86CD697B-EEF3-4755-B9A6-A05F5E12D955}" type="pres">
      <dgm:prSet presAssocID="{D912171F-69C6-4922-8F0C-F649A60973EF}" presName="composite" presStyleCnt="0"/>
      <dgm:spPr/>
    </dgm:pt>
    <dgm:pt modelId="{0D5CE857-2C48-40B1-85F2-D265C9F62AE9}" type="pres">
      <dgm:prSet presAssocID="{D912171F-69C6-4922-8F0C-F649A60973EF}" presName="background" presStyleLbl="node0" presStyleIdx="0" presStyleCnt="2"/>
      <dgm:spPr/>
    </dgm:pt>
    <dgm:pt modelId="{005FAE2B-A428-4CE6-938B-83AA573FA3DC}" type="pres">
      <dgm:prSet presAssocID="{D912171F-69C6-4922-8F0C-F649A60973EF}" presName="text" presStyleLbl="fgAcc0" presStyleIdx="0" presStyleCnt="2">
        <dgm:presLayoutVars>
          <dgm:chPref val="3"/>
        </dgm:presLayoutVars>
      </dgm:prSet>
      <dgm:spPr/>
    </dgm:pt>
    <dgm:pt modelId="{5587DD4D-B73C-4506-BDDA-E55B5F35A022}" type="pres">
      <dgm:prSet presAssocID="{D912171F-69C6-4922-8F0C-F649A60973EF}" presName="hierChild2" presStyleCnt="0"/>
      <dgm:spPr/>
    </dgm:pt>
    <dgm:pt modelId="{A166678A-513C-4571-8247-7A5993F31949}" type="pres">
      <dgm:prSet presAssocID="{603C0B3C-4A0C-470B-8DFF-5EAAE4CE5992}" presName="hierRoot1" presStyleCnt="0"/>
      <dgm:spPr/>
    </dgm:pt>
    <dgm:pt modelId="{3D999EC1-1BFF-468B-BF9D-AA9624C55436}" type="pres">
      <dgm:prSet presAssocID="{603C0B3C-4A0C-470B-8DFF-5EAAE4CE5992}" presName="composite" presStyleCnt="0"/>
      <dgm:spPr/>
    </dgm:pt>
    <dgm:pt modelId="{319AE779-C246-49CF-A85D-702241F6486C}" type="pres">
      <dgm:prSet presAssocID="{603C0B3C-4A0C-470B-8DFF-5EAAE4CE5992}" presName="background" presStyleLbl="node0" presStyleIdx="1" presStyleCnt="2"/>
      <dgm:spPr/>
    </dgm:pt>
    <dgm:pt modelId="{E0733BDA-5DF4-406D-B1BD-30E6E2BAC2C6}" type="pres">
      <dgm:prSet presAssocID="{603C0B3C-4A0C-470B-8DFF-5EAAE4CE5992}" presName="text" presStyleLbl="fgAcc0" presStyleIdx="1" presStyleCnt="2">
        <dgm:presLayoutVars>
          <dgm:chPref val="3"/>
        </dgm:presLayoutVars>
      </dgm:prSet>
      <dgm:spPr/>
    </dgm:pt>
    <dgm:pt modelId="{3F1D91A8-6EF7-40BF-9C19-7416D7821C3E}" type="pres">
      <dgm:prSet presAssocID="{603C0B3C-4A0C-470B-8DFF-5EAAE4CE5992}" presName="hierChild2" presStyleCnt="0"/>
      <dgm:spPr/>
    </dgm:pt>
  </dgm:ptLst>
  <dgm:cxnLst>
    <dgm:cxn modelId="{355E2966-27F5-4D5A-9324-FE593BDF7E18}" srcId="{EF2D1866-BBA3-4B87-9A6C-5DB9E014E559}" destId="{D912171F-69C6-4922-8F0C-F649A60973EF}" srcOrd="0" destOrd="0" parTransId="{10AD1954-6F8A-46D3-B147-CC78E3F977CA}" sibTransId="{20DD59E2-2D68-4C48-8F5B-BE32F6055088}"/>
    <dgm:cxn modelId="{C8C48D7B-0E34-49B1-89D1-6C1EFF7F7177}" srcId="{EF2D1866-BBA3-4B87-9A6C-5DB9E014E559}" destId="{603C0B3C-4A0C-470B-8DFF-5EAAE4CE5992}" srcOrd="1" destOrd="0" parTransId="{4246A571-6580-482B-AEB7-6D749B6566C2}" sibTransId="{FB114A8C-62F4-49BC-96B5-C2495D59B328}"/>
    <dgm:cxn modelId="{2CD4BD7D-B7C7-4112-B7E7-A3A272FD1F92}" type="presOf" srcId="{603C0B3C-4A0C-470B-8DFF-5EAAE4CE5992}" destId="{E0733BDA-5DF4-406D-B1BD-30E6E2BAC2C6}" srcOrd="0" destOrd="0" presId="urn:microsoft.com/office/officeart/2005/8/layout/hierarchy1"/>
    <dgm:cxn modelId="{7E991DEA-6568-4C50-BC98-48113780355B}" type="presOf" srcId="{EF2D1866-BBA3-4B87-9A6C-5DB9E014E559}" destId="{5BE53AE9-06A7-4D58-A715-CBE6AD9CAA95}" srcOrd="0" destOrd="0" presId="urn:microsoft.com/office/officeart/2005/8/layout/hierarchy1"/>
    <dgm:cxn modelId="{EEDFFFF6-6525-4F5B-BE83-91787FFF0EF2}" type="presOf" srcId="{D912171F-69C6-4922-8F0C-F649A60973EF}" destId="{005FAE2B-A428-4CE6-938B-83AA573FA3DC}" srcOrd="0" destOrd="0" presId="urn:microsoft.com/office/officeart/2005/8/layout/hierarchy1"/>
    <dgm:cxn modelId="{C3425594-4A9B-4FDB-84D7-77791CDA8566}" type="presParOf" srcId="{5BE53AE9-06A7-4D58-A715-CBE6AD9CAA95}" destId="{7DA639FB-354C-4966-9977-D324BD3A83F9}" srcOrd="0" destOrd="0" presId="urn:microsoft.com/office/officeart/2005/8/layout/hierarchy1"/>
    <dgm:cxn modelId="{8532ABA0-8FCE-41A0-8C9F-3A4613086747}" type="presParOf" srcId="{7DA639FB-354C-4966-9977-D324BD3A83F9}" destId="{86CD697B-EEF3-4755-B9A6-A05F5E12D955}" srcOrd="0" destOrd="0" presId="urn:microsoft.com/office/officeart/2005/8/layout/hierarchy1"/>
    <dgm:cxn modelId="{9C12A607-0676-498D-AAB1-BDB12EA29A2A}" type="presParOf" srcId="{86CD697B-EEF3-4755-B9A6-A05F5E12D955}" destId="{0D5CE857-2C48-40B1-85F2-D265C9F62AE9}" srcOrd="0" destOrd="0" presId="urn:microsoft.com/office/officeart/2005/8/layout/hierarchy1"/>
    <dgm:cxn modelId="{844B4A87-F665-42BD-BD0D-6BF260633D3A}" type="presParOf" srcId="{86CD697B-EEF3-4755-B9A6-A05F5E12D955}" destId="{005FAE2B-A428-4CE6-938B-83AA573FA3DC}" srcOrd="1" destOrd="0" presId="urn:microsoft.com/office/officeart/2005/8/layout/hierarchy1"/>
    <dgm:cxn modelId="{DF4FB936-7223-4D92-8EEF-B36CDABAC54F}" type="presParOf" srcId="{7DA639FB-354C-4966-9977-D324BD3A83F9}" destId="{5587DD4D-B73C-4506-BDDA-E55B5F35A022}" srcOrd="1" destOrd="0" presId="urn:microsoft.com/office/officeart/2005/8/layout/hierarchy1"/>
    <dgm:cxn modelId="{936ACE51-ED8C-418C-A020-0D2E1F5CDED1}" type="presParOf" srcId="{5BE53AE9-06A7-4D58-A715-CBE6AD9CAA95}" destId="{A166678A-513C-4571-8247-7A5993F31949}" srcOrd="1" destOrd="0" presId="urn:microsoft.com/office/officeart/2005/8/layout/hierarchy1"/>
    <dgm:cxn modelId="{6373DBA8-31B1-451D-B02E-861716F1C404}" type="presParOf" srcId="{A166678A-513C-4571-8247-7A5993F31949}" destId="{3D999EC1-1BFF-468B-BF9D-AA9624C55436}" srcOrd="0" destOrd="0" presId="urn:microsoft.com/office/officeart/2005/8/layout/hierarchy1"/>
    <dgm:cxn modelId="{0623BC51-D100-4F10-8B4A-F1E5F2E19050}" type="presParOf" srcId="{3D999EC1-1BFF-468B-BF9D-AA9624C55436}" destId="{319AE779-C246-49CF-A85D-702241F6486C}" srcOrd="0" destOrd="0" presId="urn:microsoft.com/office/officeart/2005/8/layout/hierarchy1"/>
    <dgm:cxn modelId="{E462721A-1FBB-4E52-8F8B-11E10509742A}" type="presParOf" srcId="{3D999EC1-1BFF-468B-BF9D-AA9624C55436}" destId="{E0733BDA-5DF4-406D-B1BD-30E6E2BAC2C6}" srcOrd="1" destOrd="0" presId="urn:microsoft.com/office/officeart/2005/8/layout/hierarchy1"/>
    <dgm:cxn modelId="{29BC6896-D93F-4BD8-9701-318625215365}" type="presParOf" srcId="{A166678A-513C-4571-8247-7A5993F31949}" destId="{3F1D91A8-6EF7-40BF-9C19-7416D7821C3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C22592-5649-45C3-A690-DFB3288D7B1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D617D8F-B8E3-4D56-B357-CB736AA9D1A3}">
      <dgm:prSet/>
      <dgm:spPr/>
      <dgm:t>
        <a:bodyPr/>
        <a:lstStyle/>
        <a:p>
          <a:r>
            <a:rPr lang="en-US" dirty="0"/>
            <a:t>Very large approximations are written as numerals followed by the word million, billion, or trillion</a:t>
          </a:r>
        </a:p>
      </dgm:t>
    </dgm:pt>
    <dgm:pt modelId="{6C946387-1C4F-4FC5-B006-ADCFC0B47B06}" type="parTrans" cxnId="{3B88F222-3350-4291-9801-D32FF3C2A43A}">
      <dgm:prSet/>
      <dgm:spPr/>
      <dgm:t>
        <a:bodyPr/>
        <a:lstStyle/>
        <a:p>
          <a:endParaRPr lang="en-US"/>
        </a:p>
      </dgm:t>
    </dgm:pt>
    <dgm:pt modelId="{156A49C9-BC4E-4371-BD75-DE75B68C551D}" type="sibTrans" cxnId="{3B88F222-3350-4291-9801-D32FF3C2A43A}">
      <dgm:prSet/>
      <dgm:spPr/>
      <dgm:t>
        <a:bodyPr/>
        <a:lstStyle/>
        <a:p>
          <a:endParaRPr lang="en-US"/>
        </a:p>
      </dgm:t>
    </dgm:pt>
    <dgm:pt modelId="{DAF2DA31-332B-4495-A4FF-5591A63B8BB9}">
      <dgm:prSet/>
      <dgm:spPr/>
      <dgm:t>
        <a:bodyPr/>
        <a:lstStyle/>
        <a:p>
          <a:r>
            <a:rPr lang="en-US"/>
            <a:t>5 million</a:t>
          </a:r>
        </a:p>
      </dgm:t>
    </dgm:pt>
    <dgm:pt modelId="{5214F264-8D0D-4D7E-AFB9-3C5D9A35B168}" type="parTrans" cxnId="{40BD5CDB-1075-419B-9B9D-4F2BDA33609E}">
      <dgm:prSet/>
      <dgm:spPr/>
      <dgm:t>
        <a:bodyPr/>
        <a:lstStyle/>
        <a:p>
          <a:endParaRPr lang="en-US"/>
        </a:p>
      </dgm:t>
    </dgm:pt>
    <dgm:pt modelId="{4C911734-F01D-4BEF-931E-E957920B6717}" type="sibTrans" cxnId="{40BD5CDB-1075-419B-9B9D-4F2BDA33609E}">
      <dgm:prSet/>
      <dgm:spPr/>
      <dgm:t>
        <a:bodyPr/>
        <a:lstStyle/>
        <a:p>
          <a:endParaRPr lang="en-US"/>
        </a:p>
      </dgm:t>
    </dgm:pt>
    <dgm:pt modelId="{05FF6837-2B00-4C10-A894-C95DD5791B01}">
      <dgm:prSet/>
      <dgm:spPr/>
      <dgm:t>
        <a:bodyPr/>
        <a:lstStyle/>
        <a:p>
          <a:r>
            <a:rPr lang="en-US"/>
            <a:t>10 billion</a:t>
          </a:r>
        </a:p>
      </dgm:t>
    </dgm:pt>
    <dgm:pt modelId="{96B72068-700D-4F30-B617-E8554EE744F2}" type="parTrans" cxnId="{6AF09BF4-4BEC-4EBB-9329-6C654CC98C3F}">
      <dgm:prSet/>
      <dgm:spPr/>
      <dgm:t>
        <a:bodyPr/>
        <a:lstStyle/>
        <a:p>
          <a:endParaRPr lang="en-US"/>
        </a:p>
      </dgm:t>
    </dgm:pt>
    <dgm:pt modelId="{2EDA4B9E-1F0E-4B5A-AC5F-2B3A1E029F44}" type="sibTrans" cxnId="{6AF09BF4-4BEC-4EBB-9329-6C654CC98C3F}">
      <dgm:prSet/>
      <dgm:spPr/>
      <dgm:t>
        <a:bodyPr/>
        <a:lstStyle/>
        <a:p>
          <a:endParaRPr lang="en-US"/>
        </a:p>
      </dgm:t>
    </dgm:pt>
    <dgm:pt modelId="{7CDAC53A-B4FF-4B3C-B435-96B65BB5925E}">
      <dgm:prSet/>
      <dgm:spPr/>
      <dgm:t>
        <a:bodyPr/>
        <a:lstStyle/>
        <a:p>
          <a:r>
            <a:rPr lang="en-US"/>
            <a:t>15 trillion</a:t>
          </a:r>
        </a:p>
      </dgm:t>
    </dgm:pt>
    <dgm:pt modelId="{934B0A59-203B-4B6E-B8FB-F0E5D5AF0B66}" type="parTrans" cxnId="{4548E805-894D-4589-A921-2BC77CE012B9}">
      <dgm:prSet/>
      <dgm:spPr/>
      <dgm:t>
        <a:bodyPr/>
        <a:lstStyle/>
        <a:p>
          <a:endParaRPr lang="en-US"/>
        </a:p>
      </dgm:t>
    </dgm:pt>
    <dgm:pt modelId="{A0C71863-D257-4571-8A74-53AB5D16E470}" type="sibTrans" cxnId="{4548E805-894D-4589-A921-2BC77CE012B9}">
      <dgm:prSet/>
      <dgm:spPr/>
      <dgm:t>
        <a:bodyPr/>
        <a:lstStyle/>
        <a:p>
          <a:endParaRPr lang="en-US"/>
        </a:p>
      </dgm:t>
    </dgm:pt>
    <dgm:pt modelId="{C184C6B8-8D78-4BA1-B8AF-967A18325FF8}" type="pres">
      <dgm:prSet presAssocID="{39C22592-5649-45C3-A690-DFB3288D7B13}" presName="root" presStyleCnt="0">
        <dgm:presLayoutVars>
          <dgm:dir/>
          <dgm:resizeHandles val="exact"/>
        </dgm:presLayoutVars>
      </dgm:prSet>
      <dgm:spPr/>
    </dgm:pt>
    <dgm:pt modelId="{FF295296-8052-4AEF-A92F-DE520EC0EB6D}" type="pres">
      <dgm:prSet presAssocID="{7D617D8F-B8E3-4D56-B357-CB736AA9D1A3}" presName="compNode" presStyleCnt="0"/>
      <dgm:spPr/>
    </dgm:pt>
    <dgm:pt modelId="{3B5EE3FE-5B2A-42BA-8365-AF3E6B0809EB}" type="pres">
      <dgm:prSet presAssocID="{7D617D8F-B8E3-4D56-B357-CB736AA9D1A3}" presName="bgRect" presStyleLbl="bgShp" presStyleIdx="0" presStyleCnt="4"/>
      <dgm:spPr/>
    </dgm:pt>
    <dgm:pt modelId="{C72AEDFF-2A17-4539-B228-6B7AE6469B1A}" type="pres">
      <dgm:prSet presAssocID="{7D617D8F-B8E3-4D56-B357-CB736AA9D1A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er"/>
        </a:ext>
      </dgm:extLst>
    </dgm:pt>
    <dgm:pt modelId="{0EBBABF3-AE00-45ED-924E-44030945D5A5}" type="pres">
      <dgm:prSet presAssocID="{7D617D8F-B8E3-4D56-B357-CB736AA9D1A3}" presName="spaceRect" presStyleCnt="0"/>
      <dgm:spPr/>
    </dgm:pt>
    <dgm:pt modelId="{64E99194-3E3A-44F1-B7E3-EB5A15DCAE66}" type="pres">
      <dgm:prSet presAssocID="{7D617D8F-B8E3-4D56-B357-CB736AA9D1A3}" presName="parTx" presStyleLbl="revTx" presStyleIdx="0" presStyleCnt="4">
        <dgm:presLayoutVars>
          <dgm:chMax val="0"/>
          <dgm:chPref val="0"/>
        </dgm:presLayoutVars>
      </dgm:prSet>
      <dgm:spPr/>
    </dgm:pt>
    <dgm:pt modelId="{5718E9AD-B6D1-4DBA-8047-242D75A17C22}" type="pres">
      <dgm:prSet presAssocID="{156A49C9-BC4E-4371-BD75-DE75B68C551D}" presName="sibTrans" presStyleCnt="0"/>
      <dgm:spPr/>
    </dgm:pt>
    <dgm:pt modelId="{D60CC1E4-5491-4F6A-B8DE-302A63416B58}" type="pres">
      <dgm:prSet presAssocID="{DAF2DA31-332B-4495-A4FF-5591A63B8BB9}" presName="compNode" presStyleCnt="0"/>
      <dgm:spPr/>
    </dgm:pt>
    <dgm:pt modelId="{F57C9C36-CCE4-4909-9385-53403CCCFD4E}" type="pres">
      <dgm:prSet presAssocID="{DAF2DA31-332B-4495-A4FF-5591A63B8BB9}" presName="bgRect" presStyleLbl="bgShp" presStyleIdx="1" presStyleCnt="4"/>
      <dgm:spPr/>
    </dgm:pt>
    <dgm:pt modelId="{5485ED4D-D1B6-4832-AF27-C08074C52137}" type="pres">
      <dgm:prSet presAssocID="{DAF2DA31-332B-4495-A4FF-5591A63B8BB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print"/>
        </a:ext>
      </dgm:extLst>
    </dgm:pt>
    <dgm:pt modelId="{00EC2FB2-1168-4E77-8107-181A1AF7B330}" type="pres">
      <dgm:prSet presAssocID="{DAF2DA31-332B-4495-A4FF-5591A63B8BB9}" presName="spaceRect" presStyleCnt="0"/>
      <dgm:spPr/>
    </dgm:pt>
    <dgm:pt modelId="{C14199C7-C9CD-4F92-A493-4F481F60B739}" type="pres">
      <dgm:prSet presAssocID="{DAF2DA31-332B-4495-A4FF-5591A63B8BB9}" presName="parTx" presStyleLbl="revTx" presStyleIdx="1" presStyleCnt="4">
        <dgm:presLayoutVars>
          <dgm:chMax val="0"/>
          <dgm:chPref val="0"/>
        </dgm:presLayoutVars>
      </dgm:prSet>
      <dgm:spPr/>
    </dgm:pt>
    <dgm:pt modelId="{F991C54F-FBF3-4CC3-8C5D-24DD721EF2B1}" type="pres">
      <dgm:prSet presAssocID="{4C911734-F01D-4BEF-931E-E957920B6717}" presName="sibTrans" presStyleCnt="0"/>
      <dgm:spPr/>
    </dgm:pt>
    <dgm:pt modelId="{92748F20-9736-49E3-ABF4-30AB3A928F63}" type="pres">
      <dgm:prSet presAssocID="{05FF6837-2B00-4C10-A894-C95DD5791B01}" presName="compNode" presStyleCnt="0"/>
      <dgm:spPr/>
    </dgm:pt>
    <dgm:pt modelId="{AEF9E60D-1C3D-433E-9037-BDA652B2B8D7}" type="pres">
      <dgm:prSet presAssocID="{05FF6837-2B00-4C10-A894-C95DD5791B01}" presName="bgRect" presStyleLbl="bgShp" presStyleIdx="2" presStyleCnt="4"/>
      <dgm:spPr/>
    </dgm:pt>
    <dgm:pt modelId="{C16FAE3C-20AD-49ED-8739-A691D5227E60}" type="pres">
      <dgm:prSet presAssocID="{05FF6837-2B00-4C10-A894-C95DD5791B0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"/>
        </a:ext>
      </dgm:extLst>
    </dgm:pt>
    <dgm:pt modelId="{8A812734-5D57-41AE-9D6A-0BE800772ED2}" type="pres">
      <dgm:prSet presAssocID="{05FF6837-2B00-4C10-A894-C95DD5791B01}" presName="spaceRect" presStyleCnt="0"/>
      <dgm:spPr/>
    </dgm:pt>
    <dgm:pt modelId="{D3DCB2F6-6440-4830-AA4E-98C0C24743B7}" type="pres">
      <dgm:prSet presAssocID="{05FF6837-2B00-4C10-A894-C95DD5791B01}" presName="parTx" presStyleLbl="revTx" presStyleIdx="2" presStyleCnt="4">
        <dgm:presLayoutVars>
          <dgm:chMax val="0"/>
          <dgm:chPref val="0"/>
        </dgm:presLayoutVars>
      </dgm:prSet>
      <dgm:spPr/>
    </dgm:pt>
    <dgm:pt modelId="{90E4C7AD-8E9D-44DC-BA03-C994C958F388}" type="pres">
      <dgm:prSet presAssocID="{2EDA4B9E-1F0E-4B5A-AC5F-2B3A1E029F44}" presName="sibTrans" presStyleCnt="0"/>
      <dgm:spPr/>
    </dgm:pt>
    <dgm:pt modelId="{3C82BC64-B5C2-48A2-A8D1-13A27D577C8E}" type="pres">
      <dgm:prSet presAssocID="{7CDAC53A-B4FF-4B3C-B435-96B65BB5925E}" presName="compNode" presStyleCnt="0"/>
      <dgm:spPr/>
    </dgm:pt>
    <dgm:pt modelId="{3BAF18FE-02A2-4EE5-A1E3-7B17E0123B3A}" type="pres">
      <dgm:prSet presAssocID="{7CDAC53A-B4FF-4B3C-B435-96B65BB5925E}" presName="bgRect" presStyleLbl="bgShp" presStyleIdx="3" presStyleCnt="4"/>
      <dgm:spPr/>
    </dgm:pt>
    <dgm:pt modelId="{830989E0-7CBB-4DDD-A3F8-7E4B830079E0}" type="pres">
      <dgm:prSet presAssocID="{7CDAC53A-B4FF-4B3C-B435-96B65BB5925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vings"/>
        </a:ext>
      </dgm:extLst>
    </dgm:pt>
    <dgm:pt modelId="{B9C14BD9-070A-4377-AF98-D88ED6C8999E}" type="pres">
      <dgm:prSet presAssocID="{7CDAC53A-B4FF-4B3C-B435-96B65BB5925E}" presName="spaceRect" presStyleCnt="0"/>
      <dgm:spPr/>
    </dgm:pt>
    <dgm:pt modelId="{B5224FBF-67A2-4160-8247-B5C96C089D32}" type="pres">
      <dgm:prSet presAssocID="{7CDAC53A-B4FF-4B3C-B435-96B65BB5925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548E805-894D-4589-A921-2BC77CE012B9}" srcId="{39C22592-5649-45C3-A690-DFB3288D7B13}" destId="{7CDAC53A-B4FF-4B3C-B435-96B65BB5925E}" srcOrd="3" destOrd="0" parTransId="{934B0A59-203B-4B6E-B8FB-F0E5D5AF0B66}" sibTransId="{A0C71863-D257-4571-8A74-53AB5D16E470}"/>
    <dgm:cxn modelId="{478C821B-4766-4F82-BAF6-1B57CEE5E87B}" type="presOf" srcId="{39C22592-5649-45C3-A690-DFB3288D7B13}" destId="{C184C6B8-8D78-4BA1-B8AF-967A18325FF8}" srcOrd="0" destOrd="0" presId="urn:microsoft.com/office/officeart/2018/2/layout/IconVerticalSolidList"/>
    <dgm:cxn modelId="{AD278322-8A02-485F-B948-AF9C0520F9A3}" type="presOf" srcId="{05FF6837-2B00-4C10-A894-C95DD5791B01}" destId="{D3DCB2F6-6440-4830-AA4E-98C0C24743B7}" srcOrd="0" destOrd="0" presId="urn:microsoft.com/office/officeart/2018/2/layout/IconVerticalSolidList"/>
    <dgm:cxn modelId="{3B88F222-3350-4291-9801-D32FF3C2A43A}" srcId="{39C22592-5649-45C3-A690-DFB3288D7B13}" destId="{7D617D8F-B8E3-4D56-B357-CB736AA9D1A3}" srcOrd="0" destOrd="0" parTransId="{6C946387-1C4F-4FC5-B006-ADCFC0B47B06}" sibTransId="{156A49C9-BC4E-4371-BD75-DE75B68C551D}"/>
    <dgm:cxn modelId="{FC58E642-86F5-49D0-9FBF-C4C43B79D4BD}" type="presOf" srcId="{7CDAC53A-B4FF-4B3C-B435-96B65BB5925E}" destId="{B5224FBF-67A2-4160-8247-B5C96C089D32}" srcOrd="0" destOrd="0" presId="urn:microsoft.com/office/officeart/2018/2/layout/IconVerticalSolidList"/>
    <dgm:cxn modelId="{40BD5CDB-1075-419B-9B9D-4F2BDA33609E}" srcId="{39C22592-5649-45C3-A690-DFB3288D7B13}" destId="{DAF2DA31-332B-4495-A4FF-5591A63B8BB9}" srcOrd="1" destOrd="0" parTransId="{5214F264-8D0D-4D7E-AFB9-3C5D9A35B168}" sibTransId="{4C911734-F01D-4BEF-931E-E957920B6717}"/>
    <dgm:cxn modelId="{6AF09BF4-4BEC-4EBB-9329-6C654CC98C3F}" srcId="{39C22592-5649-45C3-A690-DFB3288D7B13}" destId="{05FF6837-2B00-4C10-A894-C95DD5791B01}" srcOrd="2" destOrd="0" parTransId="{96B72068-700D-4F30-B617-E8554EE744F2}" sibTransId="{2EDA4B9E-1F0E-4B5A-AC5F-2B3A1E029F44}"/>
    <dgm:cxn modelId="{634B3FF5-3ADB-4FA3-8CF9-1F547434B081}" type="presOf" srcId="{7D617D8F-B8E3-4D56-B357-CB736AA9D1A3}" destId="{64E99194-3E3A-44F1-B7E3-EB5A15DCAE66}" srcOrd="0" destOrd="0" presId="urn:microsoft.com/office/officeart/2018/2/layout/IconVerticalSolidList"/>
    <dgm:cxn modelId="{736AD5FE-F40A-4C46-94EC-4EE0F79E51D4}" type="presOf" srcId="{DAF2DA31-332B-4495-A4FF-5591A63B8BB9}" destId="{C14199C7-C9CD-4F92-A493-4F481F60B739}" srcOrd="0" destOrd="0" presId="urn:microsoft.com/office/officeart/2018/2/layout/IconVerticalSolidList"/>
    <dgm:cxn modelId="{6D4B5E0F-D91E-411E-AB75-C37A12BD15A3}" type="presParOf" srcId="{C184C6B8-8D78-4BA1-B8AF-967A18325FF8}" destId="{FF295296-8052-4AEF-A92F-DE520EC0EB6D}" srcOrd="0" destOrd="0" presId="urn:microsoft.com/office/officeart/2018/2/layout/IconVerticalSolidList"/>
    <dgm:cxn modelId="{DC08C791-8399-4F44-AB5A-593B84FFF8FE}" type="presParOf" srcId="{FF295296-8052-4AEF-A92F-DE520EC0EB6D}" destId="{3B5EE3FE-5B2A-42BA-8365-AF3E6B0809EB}" srcOrd="0" destOrd="0" presId="urn:microsoft.com/office/officeart/2018/2/layout/IconVerticalSolidList"/>
    <dgm:cxn modelId="{DC7D5B1C-2744-4EE0-8B54-79343ACE1D92}" type="presParOf" srcId="{FF295296-8052-4AEF-A92F-DE520EC0EB6D}" destId="{C72AEDFF-2A17-4539-B228-6B7AE6469B1A}" srcOrd="1" destOrd="0" presId="urn:microsoft.com/office/officeart/2018/2/layout/IconVerticalSolidList"/>
    <dgm:cxn modelId="{EAA2CA2B-7BB6-44C3-865F-FD8A60C4BEA9}" type="presParOf" srcId="{FF295296-8052-4AEF-A92F-DE520EC0EB6D}" destId="{0EBBABF3-AE00-45ED-924E-44030945D5A5}" srcOrd="2" destOrd="0" presId="urn:microsoft.com/office/officeart/2018/2/layout/IconVerticalSolidList"/>
    <dgm:cxn modelId="{7B08B4E9-98B3-432F-8E6C-37E7CB237B32}" type="presParOf" srcId="{FF295296-8052-4AEF-A92F-DE520EC0EB6D}" destId="{64E99194-3E3A-44F1-B7E3-EB5A15DCAE66}" srcOrd="3" destOrd="0" presId="urn:microsoft.com/office/officeart/2018/2/layout/IconVerticalSolidList"/>
    <dgm:cxn modelId="{9A3258F9-E13A-45D9-B32F-863827846BB7}" type="presParOf" srcId="{C184C6B8-8D78-4BA1-B8AF-967A18325FF8}" destId="{5718E9AD-B6D1-4DBA-8047-242D75A17C22}" srcOrd="1" destOrd="0" presId="urn:microsoft.com/office/officeart/2018/2/layout/IconVerticalSolidList"/>
    <dgm:cxn modelId="{E5F86F03-7F0F-44F5-9070-86A2C463AAEB}" type="presParOf" srcId="{C184C6B8-8D78-4BA1-B8AF-967A18325FF8}" destId="{D60CC1E4-5491-4F6A-B8DE-302A63416B58}" srcOrd="2" destOrd="0" presId="urn:microsoft.com/office/officeart/2018/2/layout/IconVerticalSolidList"/>
    <dgm:cxn modelId="{62D9C29B-258A-4CB0-9D2C-751FF7B4E62B}" type="presParOf" srcId="{D60CC1E4-5491-4F6A-B8DE-302A63416B58}" destId="{F57C9C36-CCE4-4909-9385-53403CCCFD4E}" srcOrd="0" destOrd="0" presId="urn:microsoft.com/office/officeart/2018/2/layout/IconVerticalSolidList"/>
    <dgm:cxn modelId="{3AD4DDF4-8375-4FED-8BCD-515975B348A1}" type="presParOf" srcId="{D60CC1E4-5491-4F6A-B8DE-302A63416B58}" destId="{5485ED4D-D1B6-4832-AF27-C08074C52137}" srcOrd="1" destOrd="0" presId="urn:microsoft.com/office/officeart/2018/2/layout/IconVerticalSolidList"/>
    <dgm:cxn modelId="{935BB794-8BC6-40FE-BE11-24349B1F5DB0}" type="presParOf" srcId="{D60CC1E4-5491-4F6A-B8DE-302A63416B58}" destId="{00EC2FB2-1168-4E77-8107-181A1AF7B330}" srcOrd="2" destOrd="0" presId="urn:microsoft.com/office/officeart/2018/2/layout/IconVerticalSolidList"/>
    <dgm:cxn modelId="{2A7F0D1C-436A-4B09-846E-805912D2CB60}" type="presParOf" srcId="{D60CC1E4-5491-4F6A-B8DE-302A63416B58}" destId="{C14199C7-C9CD-4F92-A493-4F481F60B739}" srcOrd="3" destOrd="0" presId="urn:microsoft.com/office/officeart/2018/2/layout/IconVerticalSolidList"/>
    <dgm:cxn modelId="{3B930A7C-8828-4F41-B416-06F99557A673}" type="presParOf" srcId="{C184C6B8-8D78-4BA1-B8AF-967A18325FF8}" destId="{F991C54F-FBF3-4CC3-8C5D-24DD721EF2B1}" srcOrd="3" destOrd="0" presId="urn:microsoft.com/office/officeart/2018/2/layout/IconVerticalSolidList"/>
    <dgm:cxn modelId="{86890B0C-ABD3-460B-9DD7-32ACAD1BBCC7}" type="presParOf" srcId="{C184C6B8-8D78-4BA1-B8AF-967A18325FF8}" destId="{92748F20-9736-49E3-ABF4-30AB3A928F63}" srcOrd="4" destOrd="0" presId="urn:microsoft.com/office/officeart/2018/2/layout/IconVerticalSolidList"/>
    <dgm:cxn modelId="{2D016463-AF0B-4970-9CFF-43979E986FC9}" type="presParOf" srcId="{92748F20-9736-49E3-ABF4-30AB3A928F63}" destId="{AEF9E60D-1C3D-433E-9037-BDA652B2B8D7}" srcOrd="0" destOrd="0" presId="urn:microsoft.com/office/officeart/2018/2/layout/IconVerticalSolidList"/>
    <dgm:cxn modelId="{F9382A30-8A12-4F5F-80A2-D91E1026C104}" type="presParOf" srcId="{92748F20-9736-49E3-ABF4-30AB3A928F63}" destId="{C16FAE3C-20AD-49ED-8739-A691D5227E60}" srcOrd="1" destOrd="0" presId="urn:microsoft.com/office/officeart/2018/2/layout/IconVerticalSolidList"/>
    <dgm:cxn modelId="{52133601-9187-4EA2-A99C-25E36B7895F7}" type="presParOf" srcId="{92748F20-9736-49E3-ABF4-30AB3A928F63}" destId="{8A812734-5D57-41AE-9D6A-0BE800772ED2}" srcOrd="2" destOrd="0" presId="urn:microsoft.com/office/officeart/2018/2/layout/IconVerticalSolidList"/>
    <dgm:cxn modelId="{7918ACBF-D483-4FBE-905D-CB3917022E21}" type="presParOf" srcId="{92748F20-9736-49E3-ABF4-30AB3A928F63}" destId="{D3DCB2F6-6440-4830-AA4E-98C0C24743B7}" srcOrd="3" destOrd="0" presId="urn:microsoft.com/office/officeart/2018/2/layout/IconVerticalSolidList"/>
    <dgm:cxn modelId="{088DF035-76A4-43A5-8091-8E7C14F87E69}" type="presParOf" srcId="{C184C6B8-8D78-4BA1-B8AF-967A18325FF8}" destId="{90E4C7AD-8E9D-44DC-BA03-C994C958F388}" srcOrd="5" destOrd="0" presId="urn:microsoft.com/office/officeart/2018/2/layout/IconVerticalSolidList"/>
    <dgm:cxn modelId="{BE688155-5414-403F-A005-FDF2BEE21637}" type="presParOf" srcId="{C184C6B8-8D78-4BA1-B8AF-967A18325FF8}" destId="{3C82BC64-B5C2-48A2-A8D1-13A27D577C8E}" srcOrd="6" destOrd="0" presId="urn:microsoft.com/office/officeart/2018/2/layout/IconVerticalSolidList"/>
    <dgm:cxn modelId="{1619053B-E1EA-4C52-BE69-87C420381DD4}" type="presParOf" srcId="{3C82BC64-B5C2-48A2-A8D1-13A27D577C8E}" destId="{3BAF18FE-02A2-4EE5-A1E3-7B17E0123B3A}" srcOrd="0" destOrd="0" presId="urn:microsoft.com/office/officeart/2018/2/layout/IconVerticalSolidList"/>
    <dgm:cxn modelId="{5D4FFB04-3ABD-4A6F-BFAF-F4C15F6B2E48}" type="presParOf" srcId="{3C82BC64-B5C2-48A2-A8D1-13A27D577C8E}" destId="{830989E0-7CBB-4DDD-A3F8-7E4B830079E0}" srcOrd="1" destOrd="0" presId="urn:microsoft.com/office/officeart/2018/2/layout/IconVerticalSolidList"/>
    <dgm:cxn modelId="{4F544A5E-5355-4BDD-8C6B-D008631517B4}" type="presParOf" srcId="{3C82BC64-B5C2-48A2-A8D1-13A27D577C8E}" destId="{B9C14BD9-070A-4377-AF98-D88ED6C8999E}" srcOrd="2" destOrd="0" presId="urn:microsoft.com/office/officeart/2018/2/layout/IconVerticalSolidList"/>
    <dgm:cxn modelId="{8CAD6C12-23D8-451D-BC95-875703CF453C}" type="presParOf" srcId="{3C82BC64-B5C2-48A2-A8D1-13A27D577C8E}" destId="{B5224FBF-67A2-4160-8247-B5C96C089D3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CCB371-1F5E-4299-914D-F35F1FD775BD}">
      <dsp:nvSpPr>
        <dsp:cNvPr id="0" name=""/>
        <dsp:cNvSpPr/>
      </dsp:nvSpPr>
      <dsp:spPr>
        <a:xfrm>
          <a:off x="1049" y="576898"/>
          <a:ext cx="3683234" cy="23388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BD111D-2E63-432C-9589-2C2D2FD6A530}">
      <dsp:nvSpPr>
        <dsp:cNvPr id="0" name=""/>
        <dsp:cNvSpPr/>
      </dsp:nvSpPr>
      <dsp:spPr>
        <a:xfrm>
          <a:off x="410297" y="965684"/>
          <a:ext cx="3683234" cy="23388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These should always be numerals.</a:t>
          </a:r>
        </a:p>
      </dsp:txBody>
      <dsp:txXfrm>
        <a:off x="478800" y="1034187"/>
        <a:ext cx="3546228" cy="2201847"/>
      </dsp:txXfrm>
    </dsp:sp>
    <dsp:sp modelId="{F0D41B6E-D25F-4E6C-B37D-FDA2A244AC2A}">
      <dsp:nvSpPr>
        <dsp:cNvPr id="0" name=""/>
        <dsp:cNvSpPr/>
      </dsp:nvSpPr>
      <dsp:spPr>
        <a:xfrm>
          <a:off x="4502780" y="576898"/>
          <a:ext cx="3683234" cy="23388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FB333D-722C-4E14-BDFE-F4D2E324EAE3}">
      <dsp:nvSpPr>
        <dsp:cNvPr id="0" name=""/>
        <dsp:cNvSpPr/>
      </dsp:nvSpPr>
      <dsp:spPr>
        <a:xfrm>
          <a:off x="4912028" y="965684"/>
          <a:ext cx="3683234" cy="23388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Even if &lt; 10</a:t>
          </a:r>
        </a:p>
      </dsp:txBody>
      <dsp:txXfrm>
        <a:off x="4980531" y="1034187"/>
        <a:ext cx="3546228" cy="22018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1CE84C-6B7B-49D2-B5A3-23D734DCFCE4}">
      <dsp:nvSpPr>
        <dsp:cNvPr id="0" name=""/>
        <dsp:cNvSpPr/>
      </dsp:nvSpPr>
      <dsp:spPr>
        <a:xfrm>
          <a:off x="0" y="2066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0F0D51-7C22-484A-BC77-F7CC20E1BF1B}">
      <dsp:nvSpPr>
        <dsp:cNvPr id="0" name=""/>
        <dsp:cNvSpPr/>
      </dsp:nvSpPr>
      <dsp:spPr>
        <a:xfrm>
          <a:off x="316857" y="237745"/>
          <a:ext cx="576104" cy="576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F0C392-41E5-41B6-AC43-A73B2E72B723}">
      <dsp:nvSpPr>
        <dsp:cNvPr id="0" name=""/>
        <dsp:cNvSpPr/>
      </dsp:nvSpPr>
      <dsp:spPr>
        <a:xfrm>
          <a:off x="1209819" y="2066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Unit of measure is always given after each number</a:t>
          </a:r>
        </a:p>
      </dsp:txBody>
      <dsp:txXfrm>
        <a:off x="1209819" y="2066"/>
        <a:ext cx="5418984" cy="1047462"/>
      </dsp:txXfrm>
    </dsp:sp>
    <dsp:sp modelId="{180FDA07-C1CB-40AB-B84C-DC4B107695BE}">
      <dsp:nvSpPr>
        <dsp:cNvPr id="0" name=""/>
        <dsp:cNvSpPr/>
      </dsp:nvSpPr>
      <dsp:spPr>
        <a:xfrm>
          <a:off x="0" y="1311395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88E658-17EE-4D28-ABE8-205F0E749615}">
      <dsp:nvSpPr>
        <dsp:cNvPr id="0" name=""/>
        <dsp:cNvSpPr/>
      </dsp:nvSpPr>
      <dsp:spPr>
        <a:xfrm>
          <a:off x="316857" y="1547074"/>
          <a:ext cx="576104" cy="576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20DE10-1AC6-4E35-AC4A-7C0BBE6CEF60}">
      <dsp:nvSpPr>
        <dsp:cNvPr id="0" name=""/>
        <dsp:cNvSpPr/>
      </dsp:nvSpPr>
      <dsp:spPr>
        <a:xfrm>
          <a:off x="1209819" y="1311395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 space is always placed between the number and the unit of measurement.</a:t>
          </a:r>
        </a:p>
      </dsp:txBody>
      <dsp:txXfrm>
        <a:off x="1209819" y="1311395"/>
        <a:ext cx="5418984" cy="1047462"/>
      </dsp:txXfrm>
    </dsp:sp>
    <dsp:sp modelId="{3E6C83B6-6175-48FD-A569-D7F6C509E871}">
      <dsp:nvSpPr>
        <dsp:cNvPr id="0" name=""/>
        <dsp:cNvSpPr/>
      </dsp:nvSpPr>
      <dsp:spPr>
        <a:xfrm>
          <a:off x="0" y="2620723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B2D3F7-6B7E-4A60-9C0C-40636789EE1F}">
      <dsp:nvSpPr>
        <dsp:cNvPr id="0" name=""/>
        <dsp:cNvSpPr/>
      </dsp:nvSpPr>
      <dsp:spPr>
        <a:xfrm>
          <a:off x="316857" y="2856402"/>
          <a:ext cx="576104" cy="576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C8ECB2-46CD-47CB-ABA2-31EE96818DFA}">
      <dsp:nvSpPr>
        <dsp:cNvPr id="0" name=""/>
        <dsp:cNvSpPr/>
      </dsp:nvSpPr>
      <dsp:spPr>
        <a:xfrm>
          <a:off x="1209819" y="2620723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PROTIP: Remain consistent with your units of measurement</a:t>
          </a:r>
        </a:p>
      </dsp:txBody>
      <dsp:txXfrm>
        <a:off x="1209819" y="2620723"/>
        <a:ext cx="5418984" cy="1047462"/>
      </dsp:txXfrm>
    </dsp:sp>
    <dsp:sp modelId="{94AA07E2-32A8-4AC7-9C47-6B77C534194A}">
      <dsp:nvSpPr>
        <dsp:cNvPr id="0" name=""/>
        <dsp:cNvSpPr/>
      </dsp:nvSpPr>
      <dsp:spPr>
        <a:xfrm>
          <a:off x="0" y="3930051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8E811E-F4EB-450F-B7A4-10B53F96C27A}">
      <dsp:nvSpPr>
        <dsp:cNvPr id="0" name=""/>
        <dsp:cNvSpPr/>
      </dsp:nvSpPr>
      <dsp:spPr>
        <a:xfrm>
          <a:off x="316857" y="4165730"/>
          <a:ext cx="576104" cy="5761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EDE796-4C55-4180-91AA-8F42E66A567D}">
      <dsp:nvSpPr>
        <dsp:cNvPr id="0" name=""/>
        <dsp:cNvSpPr/>
      </dsp:nvSpPr>
      <dsp:spPr>
        <a:xfrm>
          <a:off x="1209819" y="3930051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If you have 37 Fahrenheit don’t switch to celcius. </a:t>
          </a:r>
        </a:p>
      </dsp:txBody>
      <dsp:txXfrm>
        <a:off x="1209819" y="3930051"/>
        <a:ext cx="5418984" cy="10474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5CE857-2C48-40B1-85F2-D265C9F62AE9}">
      <dsp:nvSpPr>
        <dsp:cNvPr id="0" name=""/>
        <dsp:cNvSpPr/>
      </dsp:nvSpPr>
      <dsp:spPr>
        <a:xfrm>
          <a:off x="1049" y="576898"/>
          <a:ext cx="3683234" cy="23388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5FAE2B-A428-4CE6-938B-83AA573FA3DC}">
      <dsp:nvSpPr>
        <dsp:cNvPr id="0" name=""/>
        <dsp:cNvSpPr/>
      </dsp:nvSpPr>
      <dsp:spPr>
        <a:xfrm>
          <a:off x="410297" y="965684"/>
          <a:ext cx="3683234" cy="23388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Symbols are italicized</a:t>
          </a:r>
        </a:p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3300" i="1" kern="1200" dirty="0"/>
            <a:t>Θ</a:t>
          </a:r>
          <a:r>
            <a:rPr lang="en-US" sz="3300" i="1" kern="1200" dirty="0"/>
            <a:t>, </a:t>
          </a:r>
          <a:r>
            <a:rPr lang="el-GR" sz="3300" i="1" kern="1200" dirty="0"/>
            <a:t>θ</a:t>
          </a:r>
          <a:r>
            <a:rPr lang="en-US" sz="3300" i="1" kern="1200" dirty="0"/>
            <a:t>, </a:t>
          </a:r>
          <a:r>
            <a:rPr lang="el-GR" sz="33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Ὁ</a:t>
          </a:r>
          <a:r>
            <a:rPr lang="en-US" sz="3300" i="1" kern="1200" dirty="0"/>
            <a:t> </a:t>
          </a:r>
        </a:p>
      </dsp:txBody>
      <dsp:txXfrm>
        <a:off x="478800" y="1034187"/>
        <a:ext cx="3546228" cy="2201847"/>
      </dsp:txXfrm>
    </dsp:sp>
    <dsp:sp modelId="{319AE779-C246-49CF-A85D-702241F6486C}">
      <dsp:nvSpPr>
        <dsp:cNvPr id="0" name=""/>
        <dsp:cNvSpPr/>
      </dsp:nvSpPr>
      <dsp:spPr>
        <a:xfrm>
          <a:off x="4502780" y="576898"/>
          <a:ext cx="3683234" cy="23388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733BDA-5DF4-406D-B1BD-30E6E2BAC2C6}">
      <dsp:nvSpPr>
        <dsp:cNvPr id="0" name=""/>
        <dsp:cNvSpPr/>
      </dsp:nvSpPr>
      <dsp:spPr>
        <a:xfrm>
          <a:off x="4912028" y="965684"/>
          <a:ext cx="3683234" cy="23388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Abbreviations for units are NEVER italicized</a:t>
          </a:r>
        </a:p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Cm, mm, ml</a:t>
          </a:r>
        </a:p>
      </dsp:txBody>
      <dsp:txXfrm>
        <a:off x="4980531" y="1034187"/>
        <a:ext cx="3546228" cy="22018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5EE3FE-5B2A-42BA-8365-AF3E6B0809EB}">
      <dsp:nvSpPr>
        <dsp:cNvPr id="0" name=""/>
        <dsp:cNvSpPr/>
      </dsp:nvSpPr>
      <dsp:spPr>
        <a:xfrm>
          <a:off x="0" y="2066"/>
          <a:ext cx="6628804" cy="10474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2AEDFF-2A17-4539-B228-6B7AE6469B1A}">
      <dsp:nvSpPr>
        <dsp:cNvPr id="0" name=""/>
        <dsp:cNvSpPr/>
      </dsp:nvSpPr>
      <dsp:spPr>
        <a:xfrm>
          <a:off x="316857" y="237745"/>
          <a:ext cx="576104" cy="576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E99194-3E3A-44F1-B7E3-EB5A15DCAE66}">
      <dsp:nvSpPr>
        <dsp:cNvPr id="0" name=""/>
        <dsp:cNvSpPr/>
      </dsp:nvSpPr>
      <dsp:spPr>
        <a:xfrm>
          <a:off x="1209819" y="2066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Very large approximations are written as numerals followed by the word million, billion, or trillion</a:t>
          </a:r>
        </a:p>
      </dsp:txBody>
      <dsp:txXfrm>
        <a:off x="1209819" y="2066"/>
        <a:ext cx="5418984" cy="1047462"/>
      </dsp:txXfrm>
    </dsp:sp>
    <dsp:sp modelId="{F57C9C36-CCE4-4909-9385-53403CCCFD4E}">
      <dsp:nvSpPr>
        <dsp:cNvPr id="0" name=""/>
        <dsp:cNvSpPr/>
      </dsp:nvSpPr>
      <dsp:spPr>
        <a:xfrm>
          <a:off x="0" y="1311395"/>
          <a:ext cx="6628804" cy="104746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85ED4D-D1B6-4832-AF27-C08074C52137}">
      <dsp:nvSpPr>
        <dsp:cNvPr id="0" name=""/>
        <dsp:cNvSpPr/>
      </dsp:nvSpPr>
      <dsp:spPr>
        <a:xfrm>
          <a:off x="316857" y="1547074"/>
          <a:ext cx="576104" cy="576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4199C7-C9CD-4F92-A493-4F481F60B739}">
      <dsp:nvSpPr>
        <dsp:cNvPr id="0" name=""/>
        <dsp:cNvSpPr/>
      </dsp:nvSpPr>
      <dsp:spPr>
        <a:xfrm>
          <a:off x="1209819" y="1311395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5 million</a:t>
          </a:r>
        </a:p>
      </dsp:txBody>
      <dsp:txXfrm>
        <a:off x="1209819" y="1311395"/>
        <a:ext cx="5418984" cy="1047462"/>
      </dsp:txXfrm>
    </dsp:sp>
    <dsp:sp modelId="{AEF9E60D-1C3D-433E-9037-BDA652B2B8D7}">
      <dsp:nvSpPr>
        <dsp:cNvPr id="0" name=""/>
        <dsp:cNvSpPr/>
      </dsp:nvSpPr>
      <dsp:spPr>
        <a:xfrm>
          <a:off x="0" y="2620723"/>
          <a:ext cx="6628804" cy="104746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6FAE3C-20AD-49ED-8739-A691D5227E60}">
      <dsp:nvSpPr>
        <dsp:cNvPr id="0" name=""/>
        <dsp:cNvSpPr/>
      </dsp:nvSpPr>
      <dsp:spPr>
        <a:xfrm>
          <a:off x="316857" y="2856402"/>
          <a:ext cx="576104" cy="576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DCB2F6-6440-4830-AA4E-98C0C24743B7}">
      <dsp:nvSpPr>
        <dsp:cNvPr id="0" name=""/>
        <dsp:cNvSpPr/>
      </dsp:nvSpPr>
      <dsp:spPr>
        <a:xfrm>
          <a:off x="1209819" y="2620723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10 billion</a:t>
          </a:r>
        </a:p>
      </dsp:txBody>
      <dsp:txXfrm>
        <a:off x="1209819" y="2620723"/>
        <a:ext cx="5418984" cy="1047462"/>
      </dsp:txXfrm>
    </dsp:sp>
    <dsp:sp modelId="{3BAF18FE-02A2-4EE5-A1E3-7B17E0123B3A}">
      <dsp:nvSpPr>
        <dsp:cNvPr id="0" name=""/>
        <dsp:cNvSpPr/>
      </dsp:nvSpPr>
      <dsp:spPr>
        <a:xfrm>
          <a:off x="0" y="3930051"/>
          <a:ext cx="6628804" cy="104746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0989E0-7CBB-4DDD-A3F8-7E4B830079E0}">
      <dsp:nvSpPr>
        <dsp:cNvPr id="0" name=""/>
        <dsp:cNvSpPr/>
      </dsp:nvSpPr>
      <dsp:spPr>
        <a:xfrm>
          <a:off x="316857" y="4165730"/>
          <a:ext cx="576104" cy="5761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224FBF-67A2-4160-8247-B5C96C089D32}">
      <dsp:nvSpPr>
        <dsp:cNvPr id="0" name=""/>
        <dsp:cNvSpPr/>
      </dsp:nvSpPr>
      <dsp:spPr>
        <a:xfrm>
          <a:off x="1209819" y="3930051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15 trillion</a:t>
          </a:r>
        </a:p>
      </dsp:txBody>
      <dsp:txXfrm>
        <a:off x="1209819" y="3930051"/>
        <a:ext cx="5418984" cy="1047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4D5426-8BC5-46F0-911C-3E304B22ECBF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6A64C-90F7-4B60-890F-87182E2DF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1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~15 seconds for the slide (Ryan 1-5)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6A64C-90F7-4B60-890F-87182E2DF5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09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Numbers are just as important as the words in a document. They illustrate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6A64C-90F7-4B60-890F-87182E2DF5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73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you can see we don’t want our message to be skewed in a document. We want our audience to understand what we are writing. Therefore rules have been established to help ensure that your writing is not ambiguous.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6A64C-90F7-4B60-890F-87182E2DF5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8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25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02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0387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39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4262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83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187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13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70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11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21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47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03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57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84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23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5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7E50F9-E800-4E15-99FC-E1FEC3C07C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14705" r="-1" b="1003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051A41-8BF5-49BE-A07F-36496930A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8400" dirty="0"/>
              <a:t>Writing Numbers and Measures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89DD2E-2F8F-4BF8-BD6D-27E885F75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Ryan Woodward, Gareth Marriott, Joel Cohen</a:t>
            </a:r>
          </a:p>
        </p:txBody>
      </p:sp>
    </p:spTree>
    <p:extLst>
      <p:ext uri="{BB962C8B-B14F-4D97-AF65-F5344CB8AC3E}">
        <p14:creationId xmlns:p14="http://schemas.microsoft.com/office/powerpoint/2010/main" val="924631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6038"/>
    </mc:Choice>
    <mc:Fallback xmlns="">
      <p:transition spd="slow" advTm="603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4D89B-7767-4445-BFED-748B48B05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Symbols (Latin and Greek letters) and unit</a:t>
            </a:r>
            <a:br>
              <a:rPr lang="en-US" dirty="0"/>
            </a:br>
            <a:r>
              <a:rPr lang="en-US" dirty="0"/>
              <a:t>abbreviations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A1690E-1209-4AE5-9F06-F5B6E49C1D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7843864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149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"/>
    </mc:Choice>
    <mc:Fallback xmlns="">
      <p:transition spd="slow" advTm="17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14EC-8EB7-40EB-AFAD-E8E48415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E1298-ADF9-473F-9598-3D26E80FAD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Follow the same rules as exact numbers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Approximately 30 residents in the apartment building.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4229F-5C1D-40C2-AF6B-5CCB11E8FE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Do not abbreviate a unit that follows an approximate number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Tens of kilohertz, thousands of volts, several millimeters.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66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"/>
    </mc:Choice>
    <mc:Fallback xmlns="">
      <p:transition spd="slow" advTm="14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5E1B82-25D0-4792-BE7A-A2EC34FBB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3700"/>
              <a:t>Large Approximations</a:t>
            </a:r>
          </a:p>
        </p:txBody>
      </p:sp>
      <p:grpSp>
        <p:nvGrpSpPr>
          <p:cNvPr id="39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40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6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7" name="Content Placeholder 2">
            <a:extLst>
              <a:ext uri="{FF2B5EF4-FFF2-40B4-BE49-F238E27FC236}">
                <a16:creationId xmlns:a16="http://schemas.microsoft.com/office/drawing/2014/main" id="{FF2F1A5E-1902-4747-84F2-0EDC40DFFB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0952630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712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"/>
    </mc:Choice>
    <mc:Fallback xmlns="">
      <p:transition spd="slow" advTm="15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6B5D8-F509-4F54-8CFA-4DCCB3FFF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8BA21-470D-419E-8804-152F59FAE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expressed in numerals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49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"/>
    </mc:Choice>
    <mc:Fallback xmlns="">
      <p:transition spd="slow" advTm="142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04DC9-5DAE-4A9D-83BC-ADE8BD33B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1721B-A002-41FC-AC65-8BC3EC9EF5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Always expressed in numerals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/>
              <a:t>Always have a zero preceding a decimal point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944EB-4D0E-456A-96BF-30CB37EFC9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10 x 10 matrix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0.67 kg</a:t>
            </a:r>
          </a:p>
        </p:txBody>
      </p:sp>
    </p:spTree>
    <p:extLst>
      <p:ext uri="{BB962C8B-B14F-4D97-AF65-F5344CB8AC3E}">
        <p14:creationId xmlns:p14="http://schemas.microsoft.com/office/powerpoint/2010/main" val="90730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"/>
    </mc:Choice>
    <mc:Fallback xmlns="">
      <p:transition spd="slow" advTm="14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ED0AEFC-6228-4545-859E-52EAADD9A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In summary writing numbers and measures properly will inform and influence your reader.</a:t>
            </a:r>
          </a:p>
        </p:txBody>
      </p:sp>
    </p:spTree>
    <p:extLst>
      <p:ext uri="{BB962C8B-B14F-4D97-AF65-F5344CB8AC3E}">
        <p14:creationId xmlns:p14="http://schemas.microsoft.com/office/powerpoint/2010/main" val="3838060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151"/>
    </mc:Choice>
    <mc:Fallback xmlns="">
      <p:transition spd="slow" advTm="15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5DA83-702E-493F-BDDE-CC235683C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Numbers and Measures Influence 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2123E-C0AD-452F-9027-B2763BE9BC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Numbers carry much of the meaning of a technical document</a:t>
            </a:r>
          </a:p>
          <a:p>
            <a:r>
              <a:rPr lang="en-US" dirty="0"/>
              <a:t>Numbers are quantities or something.</a:t>
            </a:r>
          </a:p>
          <a:p>
            <a:r>
              <a:rPr lang="en-US" dirty="0"/>
              <a:t>Measures are units of something.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D6583-6BEC-4381-818F-12A4F52FD0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How the numbers are integrated within a text affects the reader’s understanding</a:t>
            </a:r>
          </a:p>
          <a:p>
            <a:r>
              <a:rPr lang="en-US" dirty="0"/>
              <a:t>Rules are designed for clarity and consistency</a:t>
            </a:r>
          </a:p>
        </p:txBody>
      </p:sp>
    </p:spTree>
    <p:extLst>
      <p:ext uri="{BB962C8B-B14F-4D97-AF65-F5344CB8AC3E}">
        <p14:creationId xmlns:p14="http://schemas.microsoft.com/office/powerpoint/2010/main" val="281855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"/>
    </mc:Choice>
    <mc:Fallback xmlns="">
      <p:transition spd="slow" advTm="16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93D47-4C7D-44E9-90F3-869D37F81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Ambiguous Sentence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CBD05-DFA3-4B10-A31E-B25A0D26A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077286"/>
          </a:xfrm>
        </p:spPr>
        <p:txBody>
          <a:bodyPr/>
          <a:lstStyle/>
          <a:p>
            <a:r>
              <a:rPr lang="en-US" dirty="0"/>
              <a:t>A realistic quantum simulator involving hundred-thousand interacting spins that could be constructed in a few years has the potential to explore outstanding theoretical issues in condensed matter physics.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27F44C-33BA-4BAF-8A89-CD419D091D92}"/>
              </a:ext>
            </a:extLst>
          </p:cNvPr>
          <p:cNvSpPr txBox="1"/>
          <p:nvPr/>
        </p:nvSpPr>
        <p:spPr>
          <a:xfrm>
            <a:off x="764498" y="3717561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44DE755-F7FC-41B8-9D5A-6EF6517EDF9F}"/>
              </a:ext>
            </a:extLst>
          </p:cNvPr>
          <p:cNvSpPr txBox="1">
            <a:spLocks/>
          </p:cNvSpPr>
          <p:nvPr/>
        </p:nvSpPr>
        <p:spPr>
          <a:xfrm>
            <a:off x="677334" y="4000216"/>
            <a:ext cx="8596668" cy="1261331"/>
          </a:xfrm>
          <a:prstGeom prst="rect">
            <a:avLst/>
          </a:prstGeom>
        </p:spPr>
        <p:txBody>
          <a:bodyPr vert="horz" lIns="91440" tIns="45720" rIns="91440" bIns="45720" numCol="3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Is hundred-thousand a range from 100-1000?</a:t>
            </a:r>
          </a:p>
          <a:p>
            <a:endParaRPr lang="en-US" dirty="0"/>
          </a:p>
          <a:p>
            <a:r>
              <a:rPr lang="en-US" dirty="0"/>
              <a:t>Is hundred-thousand a collection of one hundred 1000-spin sets?</a:t>
            </a:r>
          </a:p>
          <a:p>
            <a:r>
              <a:rPr lang="en-US" dirty="0"/>
              <a:t>Is hundred-thousand a single number?</a:t>
            </a:r>
          </a:p>
        </p:txBody>
      </p:sp>
    </p:spTree>
    <p:extLst>
      <p:ext uri="{BB962C8B-B14F-4D97-AF65-F5344CB8AC3E}">
        <p14:creationId xmlns:p14="http://schemas.microsoft.com/office/powerpoint/2010/main" val="161697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7"/>
    </mc:Choice>
    <mc:Fallback xmlns="">
      <p:transition spd="slow" advTm="22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08988-AC69-4404-8302-98AE7E9A3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5400"/>
              <a:t>Expressing Numbers Unambiguously</a:t>
            </a:r>
          </a:p>
        </p:txBody>
      </p:sp>
    </p:spTree>
    <p:extLst>
      <p:ext uri="{BB962C8B-B14F-4D97-AF65-F5344CB8AC3E}">
        <p14:creationId xmlns:p14="http://schemas.microsoft.com/office/powerpoint/2010/main" val="2023810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134"/>
    </mc:Choice>
    <mc:Fallback xmlns="">
      <p:transition spd="slow" advTm="13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04E11-AE24-46D4-AF19-2E6D74557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8D38D-080B-4CBF-A5A8-CFFAAEE00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568477"/>
            <a:ext cx="4184035" cy="1012329"/>
          </a:xfrm>
        </p:spPr>
        <p:txBody>
          <a:bodyPr/>
          <a:lstStyle/>
          <a:p>
            <a:r>
              <a:rPr lang="en-US" sz="2400" dirty="0"/>
              <a:t>Numbers &lt; 10 are written as words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C3032-4D44-4A7A-8045-C1859A70F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7335" y="2999035"/>
            <a:ext cx="4184034" cy="859929"/>
          </a:xfrm>
        </p:spPr>
        <p:txBody>
          <a:bodyPr/>
          <a:lstStyle/>
          <a:p>
            <a:r>
              <a:rPr lang="en-US" sz="2400" dirty="0"/>
              <a:t>Numbers &gt; 9 are written as numerals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311DF29-4553-4831-A12F-9E499170BE3A}"/>
              </a:ext>
            </a:extLst>
          </p:cNvPr>
          <p:cNvSpPr txBox="1">
            <a:spLocks/>
          </p:cNvSpPr>
          <p:nvPr/>
        </p:nvSpPr>
        <p:spPr>
          <a:xfrm>
            <a:off x="5562160" y="3109717"/>
            <a:ext cx="4184034" cy="859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15 trial runs are needed.</a:t>
            </a:r>
          </a:p>
          <a:p>
            <a:pPr marL="0" indent="0">
              <a:buFont typeface="Wingdings 3" charset="2"/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0FF21BC2-E174-4EF4-BF3E-04103DF7B150}"/>
              </a:ext>
            </a:extLst>
          </p:cNvPr>
          <p:cNvSpPr txBox="1">
            <a:spLocks/>
          </p:cNvSpPr>
          <p:nvPr/>
        </p:nvSpPr>
        <p:spPr>
          <a:xfrm>
            <a:off x="5562160" y="1636009"/>
            <a:ext cx="4184034" cy="877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Three trial runs are needed.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EFA87E-F8FC-4166-8293-C750FE2A3B3E}"/>
              </a:ext>
            </a:extLst>
          </p:cNvPr>
          <p:cNvSpPr txBox="1">
            <a:spLocks/>
          </p:cNvSpPr>
          <p:nvPr/>
        </p:nvSpPr>
        <p:spPr>
          <a:xfrm>
            <a:off x="677333" y="4499054"/>
            <a:ext cx="4184035" cy="10123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If you have two numbers in a sentence write them both as numerals</a:t>
            </a:r>
          </a:p>
          <a:p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4C4AB33-F108-4F0E-AF91-FF078EF9B15A}"/>
              </a:ext>
            </a:extLst>
          </p:cNvPr>
          <p:cNvSpPr txBox="1">
            <a:spLocks/>
          </p:cNvSpPr>
          <p:nvPr/>
        </p:nvSpPr>
        <p:spPr>
          <a:xfrm>
            <a:off x="5562160" y="4651454"/>
            <a:ext cx="4184034" cy="859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5 minutes for 4 liters.</a:t>
            </a:r>
          </a:p>
        </p:txBody>
      </p:sp>
    </p:spTree>
    <p:extLst>
      <p:ext uri="{BB962C8B-B14F-4D97-AF65-F5344CB8AC3E}">
        <p14:creationId xmlns:p14="http://schemas.microsoft.com/office/powerpoint/2010/main" val="184042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"/>
    </mc:Choice>
    <mc:Fallback xmlns="">
      <p:transition spd="slow" advTm="12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83228-D392-4DCF-BBD0-18CB70599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Error!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7AF65-577B-427F-838D-687A3B5FF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453" y="1642269"/>
            <a:ext cx="4185623" cy="576262"/>
          </a:xfrm>
        </p:spPr>
        <p:txBody>
          <a:bodyPr/>
          <a:lstStyle/>
          <a:p>
            <a:r>
              <a:rPr lang="en-US" dirty="0"/>
              <a:t>Incorrect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2BD7B-C42C-4A83-9EF0-4AB7F8C27D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Filtration can take up to 15 minutes for every six liters of fluid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2213D9-1FE0-4A1D-9205-DDC3C9FD2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41503" y="1642269"/>
            <a:ext cx="4185618" cy="576262"/>
          </a:xfrm>
        </p:spPr>
        <p:txBody>
          <a:bodyPr/>
          <a:lstStyle/>
          <a:p>
            <a:r>
              <a:rPr lang="en-US" dirty="0"/>
              <a:t>Correct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28B0F2-FD52-4BDD-B3E6-19FC7F37DA7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Filtration can take up to 15 minutes for every 6 liters of fluid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5F3098-9084-4F50-AFAF-DB89BCA9305F}"/>
              </a:ext>
            </a:extLst>
          </p:cNvPr>
          <p:cNvSpPr txBox="1"/>
          <p:nvPr/>
        </p:nvSpPr>
        <p:spPr>
          <a:xfrm>
            <a:off x="675745" y="4467069"/>
            <a:ext cx="8813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Be consistent in style within a sentence</a:t>
            </a:r>
          </a:p>
        </p:txBody>
      </p:sp>
    </p:spTree>
    <p:extLst>
      <p:ext uri="{BB962C8B-B14F-4D97-AF65-F5344CB8AC3E}">
        <p14:creationId xmlns:p14="http://schemas.microsoft.com/office/powerpoint/2010/main" val="282216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"/>
    </mc:Choice>
    <mc:Fallback xmlns="">
      <p:transition spd="slow" advTm="11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59C08-75B3-4986-9D9E-374FD9B80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Measured or Calculated Numbers</a:t>
            </a:r>
            <a:endParaRPr lang="en-US" dirty="0"/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0B8CF0DF-188E-4FD4-94CC-8CFCDF49E4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9814776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363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"/>
    </mc:Choice>
    <mc:Fallback xmlns="">
      <p:transition spd="slow" advTm="13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9EE97-8BED-4EDB-A146-7E92DA9CA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B0968-D0D7-4DF0-A089-D0A69950E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en-US" dirty="0"/>
              <a:t>830 MHz</a:t>
            </a:r>
            <a:br>
              <a:rPr lang="en-US" dirty="0"/>
            </a:br>
            <a:r>
              <a:rPr lang="en-US" dirty="0"/>
              <a:t>6 mg</a:t>
            </a:r>
            <a:br>
              <a:rPr lang="en-US" dirty="0"/>
            </a:br>
            <a:r>
              <a:rPr lang="en-US" dirty="0"/>
              <a:t>77 K</a:t>
            </a:r>
            <a:br>
              <a:rPr lang="en-US" dirty="0"/>
            </a:br>
            <a:r>
              <a:rPr lang="en-US" dirty="0"/>
              <a:t>4 cm x 4 cm</a:t>
            </a:r>
            <a:br>
              <a:rPr lang="en-US" b="1" dirty="0"/>
            </a:br>
            <a:endParaRPr lang="en-US" dirty="0"/>
          </a:p>
        </p:txBody>
      </p:sp>
      <p:pic>
        <p:nvPicPr>
          <p:cNvPr id="46" name="Picture 27">
            <a:extLst>
              <a:ext uri="{FF2B5EF4-FFF2-40B4-BE49-F238E27FC236}">
                <a16:creationId xmlns:a16="http://schemas.microsoft.com/office/drawing/2014/main" id="{F413101E-0D5C-4171-A7DF-DA5C377FB9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80" r="20710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48" name="Isosceles Triangle 31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1AC699B6-2D74-4506-9986-F0080C94224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93503" y="3601387"/>
            <a:ext cx="944381" cy="5996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41B38EA-932F-4FC8-AA5C-58EC630A8B95}"/>
              </a:ext>
            </a:extLst>
          </p:cNvPr>
          <p:cNvSpPr txBox="1"/>
          <p:nvPr/>
        </p:nvSpPr>
        <p:spPr>
          <a:xfrm>
            <a:off x="5536734" y="4504545"/>
            <a:ext cx="3886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 times sign, not the letter x</a:t>
            </a:r>
          </a:p>
        </p:txBody>
      </p:sp>
    </p:spTree>
    <p:extLst>
      <p:ext uri="{BB962C8B-B14F-4D97-AF65-F5344CB8AC3E}">
        <p14:creationId xmlns:p14="http://schemas.microsoft.com/office/powerpoint/2010/main" val="2867507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139"/>
    </mc:Choice>
    <mc:Fallback xmlns="">
      <p:transition spd="slow" advTm="13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EA28BB-7962-4F57-B06E-660EC8734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Numbers and Measures</a:t>
            </a:r>
          </a:p>
        </p:txBody>
      </p:sp>
      <p:grpSp>
        <p:nvGrpSpPr>
          <p:cNvPr id="35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36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1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2" name="Content Placeholder 2">
            <a:extLst>
              <a:ext uri="{FF2B5EF4-FFF2-40B4-BE49-F238E27FC236}">
                <a16:creationId xmlns:a16="http://schemas.microsoft.com/office/drawing/2014/main" id="{82FC60A4-CB26-4021-ACD8-AEEA3BAC1A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0697710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472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"/>
    </mc:Choice>
    <mc:Fallback xmlns="">
      <p:transition spd="slow" advTm="139"/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468</Words>
  <Application>Microsoft Office PowerPoint</Application>
  <PresentationFormat>Widescreen</PresentationFormat>
  <Paragraphs>80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Writing Numbers and Measures</vt:lpstr>
      <vt:lpstr>How Do Numbers and Measures Influence Us?</vt:lpstr>
      <vt:lpstr>An Ambiguous Sentence</vt:lpstr>
      <vt:lpstr>Expressing Numbers Unambiguously</vt:lpstr>
      <vt:lpstr>Rules</vt:lpstr>
      <vt:lpstr>Common Error!</vt:lpstr>
      <vt:lpstr>Measured or Calculated Numbers</vt:lpstr>
      <vt:lpstr>Example</vt:lpstr>
      <vt:lpstr>Numbers and Measures</vt:lpstr>
      <vt:lpstr>Symbols (Latin and Greek letters) and unit abbreviations</vt:lpstr>
      <vt:lpstr>Approximations</vt:lpstr>
      <vt:lpstr>Large Approximations</vt:lpstr>
      <vt:lpstr>Mathematical Operations</vt:lpstr>
      <vt:lpstr>Mathematical Operations</vt:lpstr>
      <vt:lpstr>In summary writing numbers and measures properly will inform and influence your reader.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Numbers and Measures</dc:title>
  <dc:creator>Ryan Woodward</dc:creator>
  <cp:lastModifiedBy>Ryan Woodward</cp:lastModifiedBy>
  <cp:revision>4</cp:revision>
  <dcterms:created xsi:type="dcterms:W3CDTF">2020-06-21T23:08:17Z</dcterms:created>
  <dcterms:modified xsi:type="dcterms:W3CDTF">2020-06-22T19:02:44Z</dcterms:modified>
</cp:coreProperties>
</file>