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4121388" cy="3314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64"/>
  </p:normalViewPr>
  <p:slideViewPr>
    <p:cSldViewPr snapToGrid="0">
      <p:cViewPr varScale="1">
        <p:scale>
          <a:sx n="23" d="100"/>
          <a:sy n="23" d="100"/>
        </p:scale>
        <p:origin x="16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E396-70EA-2146-9002-A6803967651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143000"/>
            <a:ext cx="4108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17989-0025-6946-B61D-86B8C88B4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917989-0025-6946-B61D-86B8C88B4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104" y="5425014"/>
            <a:ext cx="37503180" cy="11540620"/>
          </a:xfrm>
        </p:spPr>
        <p:txBody>
          <a:bodyPr anchor="b"/>
          <a:lstStyle>
            <a:lvl1pPr algn="ctr">
              <a:defRPr sz="289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5174" y="17410684"/>
            <a:ext cx="33091041" cy="8003233"/>
          </a:xfrm>
        </p:spPr>
        <p:txBody>
          <a:bodyPr/>
          <a:lstStyle>
            <a:lvl1pPr marL="0" indent="0" algn="ctr">
              <a:buNone/>
              <a:defRPr sz="11580"/>
            </a:lvl1pPr>
            <a:lvl2pPr marL="2206081" indent="0" algn="ctr">
              <a:buNone/>
              <a:defRPr sz="9650"/>
            </a:lvl2pPr>
            <a:lvl3pPr marL="4412163" indent="0" algn="ctr">
              <a:buNone/>
              <a:defRPr sz="8685"/>
            </a:lvl3pPr>
            <a:lvl4pPr marL="6618244" indent="0" algn="ctr">
              <a:buNone/>
              <a:defRPr sz="7720"/>
            </a:lvl4pPr>
            <a:lvl5pPr marL="8824326" indent="0" algn="ctr">
              <a:buNone/>
              <a:defRPr sz="7720"/>
            </a:lvl5pPr>
            <a:lvl6pPr marL="11030407" indent="0" algn="ctr">
              <a:buNone/>
              <a:defRPr sz="7720"/>
            </a:lvl6pPr>
            <a:lvl7pPr marL="13236489" indent="0" algn="ctr">
              <a:buNone/>
              <a:defRPr sz="7720"/>
            </a:lvl7pPr>
            <a:lvl8pPr marL="15442570" indent="0" algn="ctr">
              <a:buNone/>
              <a:defRPr sz="7720"/>
            </a:lvl8pPr>
            <a:lvl9pPr marL="17648652" indent="0" algn="ctr">
              <a:buNone/>
              <a:defRPr sz="7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574371" y="1764855"/>
            <a:ext cx="9513674" cy="280918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348" y="1764855"/>
            <a:ext cx="27989506" cy="280918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368" y="8264137"/>
            <a:ext cx="38054697" cy="13788889"/>
          </a:xfrm>
        </p:spPr>
        <p:txBody>
          <a:bodyPr anchor="b"/>
          <a:lstStyle>
            <a:lvl1pPr>
              <a:defRPr sz="289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0368" y="22183475"/>
            <a:ext cx="38054697" cy="7251251"/>
          </a:xfrm>
        </p:spPr>
        <p:txBody>
          <a:bodyPr/>
          <a:lstStyle>
            <a:lvl1pPr marL="0" indent="0">
              <a:buNone/>
              <a:defRPr sz="11580">
                <a:solidFill>
                  <a:schemeClr val="tx1">
                    <a:tint val="82000"/>
                  </a:schemeClr>
                </a:solidFill>
              </a:defRPr>
            </a:lvl1pPr>
            <a:lvl2pPr marL="2206081" indent="0">
              <a:buNone/>
              <a:defRPr sz="9650">
                <a:solidFill>
                  <a:schemeClr val="tx1">
                    <a:tint val="82000"/>
                  </a:schemeClr>
                </a:solidFill>
              </a:defRPr>
            </a:lvl2pPr>
            <a:lvl3pPr marL="4412163" indent="0">
              <a:buNone/>
              <a:defRPr sz="8685">
                <a:solidFill>
                  <a:schemeClr val="tx1">
                    <a:tint val="82000"/>
                  </a:schemeClr>
                </a:solidFill>
              </a:defRPr>
            </a:lvl3pPr>
            <a:lvl4pPr marL="6618244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4pPr>
            <a:lvl5pPr marL="8824326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5pPr>
            <a:lvl6pPr marL="11030407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6pPr>
            <a:lvl7pPr marL="13236489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7pPr>
            <a:lvl8pPr marL="15442570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8pPr>
            <a:lvl9pPr marL="17648652" indent="0">
              <a:buNone/>
              <a:defRPr sz="7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345" y="8824277"/>
            <a:ext cx="18751590" cy="2103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6453" y="8824277"/>
            <a:ext cx="18751590" cy="2103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092" y="1764863"/>
            <a:ext cx="38054697" cy="64071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9097" y="8126011"/>
            <a:ext cx="18665412" cy="3982432"/>
          </a:xfrm>
        </p:spPr>
        <p:txBody>
          <a:bodyPr anchor="b"/>
          <a:lstStyle>
            <a:lvl1pPr marL="0" indent="0">
              <a:buNone/>
              <a:defRPr sz="11580" b="1"/>
            </a:lvl1pPr>
            <a:lvl2pPr marL="2206081" indent="0">
              <a:buNone/>
              <a:defRPr sz="9650" b="1"/>
            </a:lvl2pPr>
            <a:lvl3pPr marL="4412163" indent="0">
              <a:buNone/>
              <a:defRPr sz="8685" b="1"/>
            </a:lvl3pPr>
            <a:lvl4pPr marL="6618244" indent="0">
              <a:buNone/>
              <a:defRPr sz="7720" b="1"/>
            </a:lvl4pPr>
            <a:lvl5pPr marL="8824326" indent="0">
              <a:buNone/>
              <a:defRPr sz="7720" b="1"/>
            </a:lvl5pPr>
            <a:lvl6pPr marL="11030407" indent="0">
              <a:buNone/>
              <a:defRPr sz="7720" b="1"/>
            </a:lvl6pPr>
            <a:lvl7pPr marL="13236489" indent="0">
              <a:buNone/>
              <a:defRPr sz="7720" b="1"/>
            </a:lvl7pPr>
            <a:lvl8pPr marL="15442570" indent="0">
              <a:buNone/>
              <a:defRPr sz="7720" b="1"/>
            </a:lvl8pPr>
            <a:lvl9pPr marL="17648652" indent="0">
              <a:buNone/>
              <a:defRPr sz="7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9097" y="12108443"/>
            <a:ext cx="18665412" cy="178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36455" y="8126011"/>
            <a:ext cx="18757337" cy="3982432"/>
          </a:xfrm>
        </p:spPr>
        <p:txBody>
          <a:bodyPr anchor="b"/>
          <a:lstStyle>
            <a:lvl1pPr marL="0" indent="0">
              <a:buNone/>
              <a:defRPr sz="11580" b="1"/>
            </a:lvl1pPr>
            <a:lvl2pPr marL="2206081" indent="0">
              <a:buNone/>
              <a:defRPr sz="9650" b="1"/>
            </a:lvl2pPr>
            <a:lvl3pPr marL="4412163" indent="0">
              <a:buNone/>
              <a:defRPr sz="8685" b="1"/>
            </a:lvl3pPr>
            <a:lvl4pPr marL="6618244" indent="0">
              <a:buNone/>
              <a:defRPr sz="7720" b="1"/>
            </a:lvl4pPr>
            <a:lvl5pPr marL="8824326" indent="0">
              <a:buNone/>
              <a:defRPr sz="7720" b="1"/>
            </a:lvl5pPr>
            <a:lvl6pPr marL="11030407" indent="0">
              <a:buNone/>
              <a:defRPr sz="7720" b="1"/>
            </a:lvl6pPr>
            <a:lvl7pPr marL="13236489" indent="0">
              <a:buNone/>
              <a:defRPr sz="7720" b="1"/>
            </a:lvl7pPr>
            <a:lvl8pPr marL="15442570" indent="0">
              <a:buNone/>
              <a:defRPr sz="7720" b="1"/>
            </a:lvl8pPr>
            <a:lvl9pPr marL="17648652" indent="0">
              <a:buNone/>
              <a:defRPr sz="7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36455" y="12108443"/>
            <a:ext cx="18757337" cy="178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092" y="2209906"/>
            <a:ext cx="14230296" cy="7734671"/>
          </a:xfrm>
        </p:spPr>
        <p:txBody>
          <a:bodyPr anchor="b"/>
          <a:lstStyle>
            <a:lvl1pPr>
              <a:defRPr sz="15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7337" y="4772790"/>
            <a:ext cx="22336453" cy="23556983"/>
          </a:xfrm>
        </p:spPr>
        <p:txBody>
          <a:bodyPr/>
          <a:lstStyle>
            <a:lvl1pPr>
              <a:defRPr sz="15441"/>
            </a:lvl1pPr>
            <a:lvl2pPr>
              <a:defRPr sz="13511"/>
            </a:lvl2pPr>
            <a:lvl3pPr>
              <a:defRPr sz="11580"/>
            </a:lvl3pPr>
            <a:lvl4pPr>
              <a:defRPr sz="9650"/>
            </a:lvl4pPr>
            <a:lvl5pPr>
              <a:defRPr sz="9650"/>
            </a:lvl5pPr>
            <a:lvl6pPr>
              <a:defRPr sz="9650"/>
            </a:lvl6pPr>
            <a:lvl7pPr>
              <a:defRPr sz="9650"/>
            </a:lvl7pPr>
            <a:lvl8pPr>
              <a:defRPr sz="9650"/>
            </a:lvl8pPr>
            <a:lvl9pPr>
              <a:defRPr sz="9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9092" y="9944576"/>
            <a:ext cx="14230296" cy="18423558"/>
          </a:xfrm>
        </p:spPr>
        <p:txBody>
          <a:bodyPr/>
          <a:lstStyle>
            <a:lvl1pPr marL="0" indent="0">
              <a:buNone/>
              <a:defRPr sz="7720"/>
            </a:lvl1pPr>
            <a:lvl2pPr marL="2206081" indent="0">
              <a:buNone/>
              <a:defRPr sz="6755"/>
            </a:lvl2pPr>
            <a:lvl3pPr marL="4412163" indent="0">
              <a:buNone/>
              <a:defRPr sz="5790"/>
            </a:lvl3pPr>
            <a:lvl4pPr marL="6618244" indent="0">
              <a:buNone/>
              <a:defRPr sz="4825"/>
            </a:lvl4pPr>
            <a:lvl5pPr marL="8824326" indent="0">
              <a:buNone/>
              <a:defRPr sz="4825"/>
            </a:lvl5pPr>
            <a:lvl6pPr marL="11030407" indent="0">
              <a:buNone/>
              <a:defRPr sz="4825"/>
            </a:lvl6pPr>
            <a:lvl7pPr marL="13236489" indent="0">
              <a:buNone/>
              <a:defRPr sz="4825"/>
            </a:lvl7pPr>
            <a:lvl8pPr marL="15442570" indent="0">
              <a:buNone/>
              <a:defRPr sz="4825"/>
            </a:lvl8pPr>
            <a:lvl9pPr marL="17648652" indent="0">
              <a:buNone/>
              <a:defRPr sz="4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092" y="2209906"/>
            <a:ext cx="14230296" cy="7734671"/>
          </a:xfrm>
        </p:spPr>
        <p:txBody>
          <a:bodyPr anchor="b"/>
          <a:lstStyle>
            <a:lvl1pPr>
              <a:defRPr sz="154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757337" y="4772790"/>
            <a:ext cx="22336453" cy="23556983"/>
          </a:xfrm>
        </p:spPr>
        <p:txBody>
          <a:bodyPr anchor="t"/>
          <a:lstStyle>
            <a:lvl1pPr marL="0" indent="0">
              <a:buNone/>
              <a:defRPr sz="15441"/>
            </a:lvl1pPr>
            <a:lvl2pPr marL="2206081" indent="0">
              <a:buNone/>
              <a:defRPr sz="13511"/>
            </a:lvl2pPr>
            <a:lvl3pPr marL="4412163" indent="0">
              <a:buNone/>
              <a:defRPr sz="11580"/>
            </a:lvl3pPr>
            <a:lvl4pPr marL="6618244" indent="0">
              <a:buNone/>
              <a:defRPr sz="9650"/>
            </a:lvl4pPr>
            <a:lvl5pPr marL="8824326" indent="0">
              <a:buNone/>
              <a:defRPr sz="9650"/>
            </a:lvl5pPr>
            <a:lvl6pPr marL="11030407" indent="0">
              <a:buNone/>
              <a:defRPr sz="9650"/>
            </a:lvl6pPr>
            <a:lvl7pPr marL="13236489" indent="0">
              <a:buNone/>
              <a:defRPr sz="9650"/>
            </a:lvl7pPr>
            <a:lvl8pPr marL="15442570" indent="0">
              <a:buNone/>
              <a:defRPr sz="9650"/>
            </a:lvl8pPr>
            <a:lvl9pPr marL="17648652" indent="0">
              <a:buNone/>
              <a:defRPr sz="9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9092" y="9944576"/>
            <a:ext cx="14230296" cy="18423558"/>
          </a:xfrm>
        </p:spPr>
        <p:txBody>
          <a:bodyPr/>
          <a:lstStyle>
            <a:lvl1pPr marL="0" indent="0">
              <a:buNone/>
              <a:defRPr sz="7720"/>
            </a:lvl1pPr>
            <a:lvl2pPr marL="2206081" indent="0">
              <a:buNone/>
              <a:defRPr sz="6755"/>
            </a:lvl2pPr>
            <a:lvl3pPr marL="4412163" indent="0">
              <a:buNone/>
              <a:defRPr sz="5790"/>
            </a:lvl3pPr>
            <a:lvl4pPr marL="6618244" indent="0">
              <a:buNone/>
              <a:defRPr sz="4825"/>
            </a:lvl4pPr>
            <a:lvl5pPr marL="8824326" indent="0">
              <a:buNone/>
              <a:defRPr sz="4825"/>
            </a:lvl5pPr>
            <a:lvl6pPr marL="11030407" indent="0">
              <a:buNone/>
              <a:defRPr sz="4825"/>
            </a:lvl6pPr>
            <a:lvl7pPr marL="13236489" indent="0">
              <a:buNone/>
              <a:defRPr sz="4825"/>
            </a:lvl7pPr>
            <a:lvl8pPr marL="15442570" indent="0">
              <a:buNone/>
              <a:defRPr sz="4825"/>
            </a:lvl8pPr>
            <a:lvl9pPr marL="17648652" indent="0">
              <a:buNone/>
              <a:defRPr sz="4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6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346" y="1764863"/>
            <a:ext cx="38054697" cy="6407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346" y="8824277"/>
            <a:ext cx="38054697" cy="21032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33346" y="30723838"/>
            <a:ext cx="9927312" cy="1764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86DDC-1DEB-9849-971E-6B3C1B91EA9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15210" y="30723838"/>
            <a:ext cx="14890968" cy="1764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160730" y="30723838"/>
            <a:ext cx="9927312" cy="1764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EBC01-B28A-B642-AB28-C4B11643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412163" rtl="0" eaLnBrk="1" latinLnBrk="0" hangingPunct="1">
        <a:lnSpc>
          <a:spcPct val="90000"/>
        </a:lnSpc>
        <a:spcBef>
          <a:spcPct val="0"/>
        </a:spcBef>
        <a:buNone/>
        <a:defRPr sz="212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3041" indent="-1103041" algn="l" defTabSz="4412163" rtl="0" eaLnBrk="1" latinLnBrk="0" hangingPunct="1">
        <a:lnSpc>
          <a:spcPct val="90000"/>
        </a:lnSpc>
        <a:spcBef>
          <a:spcPts val="4825"/>
        </a:spcBef>
        <a:buFont typeface="Arial" panose="020B0604020202020204" pitchFamily="34" charset="0"/>
        <a:buChar char="•"/>
        <a:defRPr sz="13511" kern="1200">
          <a:solidFill>
            <a:schemeClr val="tx1"/>
          </a:solidFill>
          <a:latin typeface="+mn-lt"/>
          <a:ea typeface="+mn-ea"/>
          <a:cs typeface="+mn-cs"/>
        </a:defRPr>
      </a:lvl1pPr>
      <a:lvl2pPr marL="3309122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11580" kern="1200">
          <a:solidFill>
            <a:schemeClr val="tx1"/>
          </a:solidFill>
          <a:latin typeface="+mn-lt"/>
          <a:ea typeface="+mn-ea"/>
          <a:cs typeface="+mn-cs"/>
        </a:defRPr>
      </a:lvl2pPr>
      <a:lvl3pPr marL="5515204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9650" kern="1200">
          <a:solidFill>
            <a:schemeClr val="tx1"/>
          </a:solidFill>
          <a:latin typeface="+mn-lt"/>
          <a:ea typeface="+mn-ea"/>
          <a:cs typeface="+mn-cs"/>
        </a:defRPr>
      </a:lvl3pPr>
      <a:lvl4pPr marL="7721285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4pPr>
      <a:lvl5pPr marL="9927366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5pPr>
      <a:lvl6pPr marL="12133448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6pPr>
      <a:lvl7pPr marL="14339529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7pPr>
      <a:lvl8pPr marL="16545611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8pPr>
      <a:lvl9pPr marL="18751692" indent="-1103041" algn="l" defTabSz="4412163" rtl="0" eaLnBrk="1" latinLnBrk="0" hangingPunct="1">
        <a:lnSpc>
          <a:spcPct val="90000"/>
        </a:lnSpc>
        <a:spcBef>
          <a:spcPts val="2413"/>
        </a:spcBef>
        <a:buFont typeface="Arial" panose="020B0604020202020204" pitchFamily="34" charset="0"/>
        <a:buChar char="•"/>
        <a:defRPr sz="8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1pPr>
      <a:lvl2pPr marL="2206081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2pPr>
      <a:lvl3pPr marL="4412163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3pPr>
      <a:lvl4pPr marL="6618244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4pPr>
      <a:lvl5pPr marL="8824326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5pPr>
      <a:lvl6pPr marL="11030407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6pPr>
      <a:lvl7pPr marL="13236489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7pPr>
      <a:lvl8pPr marL="15442570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8pPr>
      <a:lvl9pPr marL="17648652" algn="l" defTabSz="4412163" rtl="0" eaLnBrk="1" latinLnBrk="0" hangingPunct="1">
        <a:defRPr sz="8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55B255-FD09-E05C-026B-04006398E6D1}"/>
              </a:ext>
            </a:extLst>
          </p:cNvPr>
          <p:cNvSpPr/>
          <p:nvPr/>
        </p:nvSpPr>
        <p:spPr>
          <a:xfrm>
            <a:off x="0" y="0"/>
            <a:ext cx="230400" cy="33148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8B9A90-F7B5-0A88-FC3F-0C03F3B34C55}"/>
              </a:ext>
            </a:extLst>
          </p:cNvPr>
          <p:cNvSpPr/>
          <p:nvPr/>
        </p:nvSpPr>
        <p:spPr>
          <a:xfrm>
            <a:off x="-212" y="0"/>
            <a:ext cx="44121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0E680-4CE4-E20D-3EC6-1A83D642E78D}"/>
              </a:ext>
            </a:extLst>
          </p:cNvPr>
          <p:cNvSpPr/>
          <p:nvPr/>
        </p:nvSpPr>
        <p:spPr>
          <a:xfrm>
            <a:off x="-212" y="32919988"/>
            <a:ext cx="44121600" cy="2286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42B1AD-2E86-ECBD-CC5D-2B67C501B342}"/>
              </a:ext>
            </a:extLst>
          </p:cNvPr>
          <p:cNvSpPr/>
          <p:nvPr/>
        </p:nvSpPr>
        <p:spPr>
          <a:xfrm>
            <a:off x="43890988" y="-212"/>
            <a:ext cx="230400" cy="331488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F6221-B53E-B025-7A45-54F411357212}"/>
              </a:ext>
            </a:extLst>
          </p:cNvPr>
          <p:cNvSpPr txBox="1"/>
          <p:nvPr/>
        </p:nvSpPr>
        <p:spPr>
          <a:xfrm>
            <a:off x="16245091" y="1116814"/>
            <a:ext cx="25600422" cy="1601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  <a:latin typeface="AKIRAEXPANDED-SUPERBOLD" panose="02000800000000000000" pitchFamily="2" charset="0"/>
                <a:cs typeface="Al Nile" pitchFamily="2" charset="-78"/>
              </a:rPr>
              <a:t>U</a:t>
            </a:r>
            <a:r>
              <a:rPr lang="en-US" sz="9600" dirty="0">
                <a:latin typeface="AKIRAEXPANDED-SUPERBOLD" panose="02000800000000000000" pitchFamily="2" charset="0"/>
                <a:cs typeface="Al Nile" pitchFamily="2" charset="-78"/>
              </a:rPr>
              <a:t>nidentified </a:t>
            </a:r>
            <a:r>
              <a:rPr lang="en-US" sz="9600" dirty="0">
                <a:solidFill>
                  <a:srgbClr val="0070C0"/>
                </a:solidFill>
                <a:latin typeface="AKIRAEXPANDED-SUPERBOLD" panose="02000800000000000000" pitchFamily="2" charset="0"/>
                <a:cs typeface="Al Nile" pitchFamily="2" charset="-78"/>
              </a:rPr>
              <a:t>f</a:t>
            </a:r>
            <a:r>
              <a:rPr lang="en-US" sz="9600" dirty="0">
                <a:latin typeface="AKIRAEXPANDED-SUPERBOLD" panose="02000800000000000000" pitchFamily="2" charset="0"/>
                <a:cs typeface="Al Nile" pitchFamily="2" charset="-78"/>
              </a:rPr>
              <a:t>lying </a:t>
            </a:r>
            <a:r>
              <a:rPr lang="en-US" sz="9600" dirty="0">
                <a:solidFill>
                  <a:srgbClr val="0070C0"/>
                </a:solidFill>
                <a:latin typeface="AKIRAEXPANDED-SUPERBOLD" panose="02000800000000000000" pitchFamily="2" charset="0"/>
                <a:cs typeface="Al Nile" pitchFamily="2" charset="-78"/>
              </a:rPr>
              <a:t>m</a:t>
            </a:r>
            <a:r>
              <a:rPr lang="en-US" sz="9600" dirty="0">
                <a:latin typeface="AKIRAEXPANDED-SUPERBOLD" panose="02000800000000000000" pitchFamily="2" charset="0"/>
                <a:cs typeface="Al Nile" pitchFamily="2" charset="-78"/>
              </a:rPr>
              <a:t>ouse 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157E22-6489-9EFB-3DCC-20628F0E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32" y="1491508"/>
            <a:ext cx="8180032" cy="19520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51C61-29D1-0926-8B87-7BA33FD20F70}"/>
              </a:ext>
            </a:extLst>
          </p:cNvPr>
          <p:cNvCxnSpPr>
            <a:cxnSpLocks/>
          </p:cNvCxnSpPr>
          <p:nvPr/>
        </p:nvCxnSpPr>
        <p:spPr>
          <a:xfrm>
            <a:off x="10862626" y="1491508"/>
            <a:ext cx="0" cy="1952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5557E-C46E-D8FF-A3C6-B1FAFA4AB35E}"/>
              </a:ext>
            </a:extLst>
          </p:cNvPr>
          <p:cNvCxnSpPr>
            <a:cxnSpLocks/>
          </p:cNvCxnSpPr>
          <p:nvPr/>
        </p:nvCxnSpPr>
        <p:spPr>
          <a:xfrm>
            <a:off x="230400" y="4706471"/>
            <a:ext cx="4366058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98829-8337-1D03-096D-B81DF5AB5D34}"/>
              </a:ext>
            </a:extLst>
          </p:cNvPr>
          <p:cNvSpPr/>
          <p:nvPr/>
        </p:nvSpPr>
        <p:spPr>
          <a:xfrm>
            <a:off x="6009086" y="1491508"/>
            <a:ext cx="165162" cy="1952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A6CCCA-EFCD-58AF-6AA0-B6DA806EA9A9}"/>
              </a:ext>
            </a:extLst>
          </p:cNvPr>
          <p:cNvCxnSpPr>
            <a:cxnSpLocks/>
          </p:cNvCxnSpPr>
          <p:nvPr/>
        </p:nvCxnSpPr>
        <p:spPr>
          <a:xfrm>
            <a:off x="6180128" y="1491508"/>
            <a:ext cx="0" cy="1952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CF6E2F-FA54-D5E9-9233-872EAD770CFA}"/>
              </a:ext>
            </a:extLst>
          </p:cNvPr>
          <p:cNvSpPr txBox="1"/>
          <p:nvPr/>
        </p:nvSpPr>
        <p:spPr>
          <a:xfrm>
            <a:off x="16245091" y="2843512"/>
            <a:ext cx="2560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oppins" pitchFamily="2" charset="77"/>
                <a:cs typeface="Poppins" pitchFamily="2" charset="77"/>
              </a:rPr>
              <a:t>ECE Team S10 – George Gill, Luke West, Ryan Xu, Matthew Yu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387E8B-4EAC-FA56-1156-17F6BAA86A92}"/>
              </a:ext>
            </a:extLst>
          </p:cNvPr>
          <p:cNvCxnSpPr>
            <a:cxnSpLocks/>
          </p:cNvCxnSpPr>
          <p:nvPr/>
        </p:nvCxnSpPr>
        <p:spPr>
          <a:xfrm>
            <a:off x="22060588" y="4706471"/>
            <a:ext cx="0" cy="2821351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A1B71FC-2002-DBE8-A8C7-E154B9524FC9}"/>
              </a:ext>
            </a:extLst>
          </p:cNvPr>
          <p:cNvCxnSpPr>
            <a:cxnSpLocks/>
          </p:cNvCxnSpPr>
          <p:nvPr/>
        </p:nvCxnSpPr>
        <p:spPr>
          <a:xfrm>
            <a:off x="230294" y="8996084"/>
            <a:ext cx="2183029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A60707-1472-3F0F-2D85-8F6B522DB034}"/>
              </a:ext>
            </a:extLst>
          </p:cNvPr>
          <p:cNvCxnSpPr>
            <a:cxnSpLocks/>
          </p:cNvCxnSpPr>
          <p:nvPr/>
        </p:nvCxnSpPr>
        <p:spPr>
          <a:xfrm>
            <a:off x="115200" y="15307002"/>
            <a:ext cx="2194538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B98B-5A7C-9F2B-515D-ECD39192B122}"/>
              </a:ext>
            </a:extLst>
          </p:cNvPr>
          <p:cNvCxnSpPr>
            <a:cxnSpLocks/>
          </p:cNvCxnSpPr>
          <p:nvPr/>
        </p:nvCxnSpPr>
        <p:spPr>
          <a:xfrm>
            <a:off x="151538" y="24113389"/>
            <a:ext cx="2194538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880C15-772A-74B0-46F9-9ACD18A716B7}"/>
              </a:ext>
            </a:extLst>
          </p:cNvPr>
          <p:cNvSpPr txBox="1"/>
          <p:nvPr/>
        </p:nvSpPr>
        <p:spPr>
          <a:xfrm>
            <a:off x="3593036" y="4847692"/>
            <a:ext cx="15104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Objective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90DF14-AF6E-7A3B-8273-9706EF52CC0D}"/>
              </a:ext>
            </a:extLst>
          </p:cNvPr>
          <p:cNvSpPr txBox="1"/>
          <p:nvPr/>
        </p:nvSpPr>
        <p:spPr>
          <a:xfrm>
            <a:off x="1385373" y="9137311"/>
            <a:ext cx="7814008" cy="70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Existing Solutions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8EF895-BE13-2A07-4870-849839F4B0D5}"/>
              </a:ext>
            </a:extLst>
          </p:cNvPr>
          <p:cNvSpPr txBox="1"/>
          <p:nvPr/>
        </p:nvSpPr>
        <p:spPr>
          <a:xfrm>
            <a:off x="3310221" y="15546128"/>
            <a:ext cx="15104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What Does it Do?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C114F9-2F90-6E87-EA25-02A14D7EC3F8}"/>
              </a:ext>
            </a:extLst>
          </p:cNvPr>
          <p:cNvSpPr txBox="1"/>
          <p:nvPr/>
        </p:nvSpPr>
        <p:spPr>
          <a:xfrm>
            <a:off x="3650689" y="24352514"/>
            <a:ext cx="15104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How Does it Work?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1C1C2A-6AF4-51A7-EA9E-E3D32BA92B68}"/>
              </a:ext>
            </a:extLst>
          </p:cNvPr>
          <p:cNvSpPr txBox="1"/>
          <p:nvPr/>
        </p:nvSpPr>
        <p:spPr>
          <a:xfrm>
            <a:off x="14635806" y="9207698"/>
            <a:ext cx="547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Our Solution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DBAC38-0223-F950-C2AD-BB5621752355}"/>
              </a:ext>
            </a:extLst>
          </p:cNvPr>
          <p:cNvSpPr txBox="1"/>
          <p:nvPr/>
        </p:nvSpPr>
        <p:spPr>
          <a:xfrm>
            <a:off x="29532664" y="4847692"/>
            <a:ext cx="68862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 SemiBold" pitchFamily="2" charset="77"/>
                <a:cs typeface="Poppins SemiBold" pitchFamily="2" charset="77"/>
              </a:rPr>
              <a:t>Components Breakdown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733AC1-1CCF-F830-14BA-B53CE63B9A0B}"/>
              </a:ext>
            </a:extLst>
          </p:cNvPr>
          <p:cNvSpPr txBox="1"/>
          <p:nvPr/>
        </p:nvSpPr>
        <p:spPr>
          <a:xfrm>
            <a:off x="1422220" y="5657903"/>
            <a:ext cx="19404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Poppins" pitchFamily="2" charset="77"/>
                <a:cs typeface="Poppins" pitchFamily="2" charset="77"/>
              </a:rPr>
              <a:t>Design a computer mouse for those with limited hand dexterity or who are lacking a hand. Here is an an example of text with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important words 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or things we want to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highlight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. Use this as a guide for what paragraphs of text will look like on the poster. Here are more highlighted words, like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comfort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, or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battery life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. </a:t>
            </a:r>
            <a:endParaRPr lang="en-US" sz="3200" b="1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FC7CE3-828C-51A7-DBCD-654C783E6C04}"/>
              </a:ext>
            </a:extLst>
          </p:cNvPr>
          <p:cNvCxnSpPr>
            <a:cxnSpLocks/>
          </p:cNvCxnSpPr>
          <p:nvPr/>
        </p:nvCxnSpPr>
        <p:spPr>
          <a:xfrm>
            <a:off x="22060588" y="28781509"/>
            <a:ext cx="218304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2C320C-08D2-2701-FE6D-7E549CE8EA45}"/>
              </a:ext>
            </a:extLst>
          </p:cNvPr>
          <p:cNvSpPr txBox="1"/>
          <p:nvPr/>
        </p:nvSpPr>
        <p:spPr>
          <a:xfrm>
            <a:off x="31325848" y="28922270"/>
            <a:ext cx="329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Poppins SemiBold" pitchFamily="2" charset="77"/>
                <a:cs typeface="Poppins SemiBold" pitchFamily="2" charset="77"/>
              </a:rPr>
              <a:t>References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D3C871-5E9C-3F36-ADC2-69AD0B52633B}"/>
              </a:ext>
            </a:extLst>
          </p:cNvPr>
          <p:cNvSpPr txBox="1"/>
          <p:nvPr/>
        </p:nvSpPr>
        <p:spPr>
          <a:xfrm>
            <a:off x="22409449" y="29709362"/>
            <a:ext cx="10681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	Use IEEE Referencing Style. This is an example of a reference. Here is some more example text.</a:t>
            </a:r>
          </a:p>
          <a:p>
            <a:endParaRPr lang="en-US" dirty="0"/>
          </a:p>
          <a:p>
            <a:r>
              <a:rPr lang="en-US" dirty="0"/>
              <a:t>[2] 	Use IEEE Referencing Style. This is an example of a reference with multiple lines. Here’s more text so 	that  I can fill this paragraph out.</a:t>
            </a:r>
          </a:p>
          <a:p>
            <a:endParaRPr lang="en-US" dirty="0"/>
          </a:p>
          <a:p>
            <a:r>
              <a:rPr lang="en-US" dirty="0"/>
              <a:t>[3] 	Use IEEE Referencing Style. This is an example of a reference with multiple lines. Here’s more text so 	that  I can fill this paragraph out. More text lol. </a:t>
            </a:r>
          </a:p>
          <a:p>
            <a:endParaRPr lang="en-US" dirty="0"/>
          </a:p>
          <a:p>
            <a:r>
              <a:rPr lang="en-US" dirty="0"/>
              <a:t>[4] 	Use IEEE Referencing Style. This is an example of a reference with multiple lines. Here’s more text so 	that  I can fill this paragraph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846DC2-F6A6-ADCE-A2C0-BBD21F6E7808}"/>
              </a:ext>
            </a:extLst>
          </p:cNvPr>
          <p:cNvSpPr txBox="1"/>
          <p:nvPr/>
        </p:nvSpPr>
        <p:spPr>
          <a:xfrm>
            <a:off x="33324649" y="29709361"/>
            <a:ext cx="106815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 	Use IEEE Referencing Style. This is an example of a reference. Here is some more example text.</a:t>
            </a:r>
          </a:p>
          <a:p>
            <a:endParaRPr lang="en-US" dirty="0"/>
          </a:p>
          <a:p>
            <a:r>
              <a:rPr lang="en-US" dirty="0"/>
              <a:t>[6] 	Use IEEE Referencing Style. This is an example of a reference with multiple lines. Here’s more text so 	that  I can fill this paragraph out.</a:t>
            </a:r>
          </a:p>
          <a:p>
            <a:endParaRPr lang="en-US" dirty="0"/>
          </a:p>
          <a:p>
            <a:r>
              <a:rPr lang="en-US" dirty="0"/>
              <a:t>[7] 	Use IEEE Referencing Style. This is an example of a reference with multiple lines. Here’s more text so 	that  I can fill this paragraph out. More text lol. </a:t>
            </a:r>
          </a:p>
          <a:p>
            <a:endParaRPr lang="en-US" dirty="0"/>
          </a:p>
          <a:p>
            <a:r>
              <a:rPr lang="en-US" dirty="0"/>
              <a:t>[8] 	Use IEEE Referencing Style. This is an example of a reference with multiple lines. Here’s more text so 	that  I can fill this paragraph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2BA5D4-2DD8-56FA-6382-AB6603B01C15}"/>
              </a:ext>
            </a:extLst>
          </p:cNvPr>
          <p:cNvSpPr txBox="1"/>
          <p:nvPr/>
        </p:nvSpPr>
        <p:spPr>
          <a:xfrm>
            <a:off x="492198" y="19943099"/>
            <a:ext cx="620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Poppins" pitchFamily="2" charset="77"/>
                <a:cs typeface="Poppins" pitchFamily="2" charset="77"/>
              </a:rPr>
              <a:t>Design a computer mouse for those with limited hand dexterity or who are lacking a hand. Here is an an example of text with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important words 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or things we want to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highlight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.</a:t>
            </a:r>
            <a:endParaRPr lang="en-US" sz="3200" b="1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06F00C-7D78-16E6-E3D8-1A2CE46701F2}"/>
              </a:ext>
            </a:extLst>
          </p:cNvPr>
          <p:cNvSpPr txBox="1"/>
          <p:nvPr/>
        </p:nvSpPr>
        <p:spPr>
          <a:xfrm>
            <a:off x="7987056" y="19969504"/>
            <a:ext cx="620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Poppins" pitchFamily="2" charset="77"/>
                <a:cs typeface="Poppins" pitchFamily="2" charset="77"/>
              </a:rPr>
              <a:t>Design a computer mouse for those with limited hand dexterity or who are lacking a hand. Here is an an example of text with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important words 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or things we want to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highlight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.</a:t>
            </a:r>
            <a:endParaRPr lang="en-US" sz="3200" b="1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2EE62D-CDD9-40C8-A775-1D5DDBD40374}"/>
              </a:ext>
            </a:extLst>
          </p:cNvPr>
          <p:cNvSpPr txBox="1"/>
          <p:nvPr/>
        </p:nvSpPr>
        <p:spPr>
          <a:xfrm>
            <a:off x="15314192" y="19943099"/>
            <a:ext cx="62016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Poppins" pitchFamily="2" charset="77"/>
                <a:cs typeface="Poppins" pitchFamily="2" charset="77"/>
              </a:rPr>
              <a:t>Design a computer mouse for those with limited hand dexterity or who are lacking a hand. Here is an an example of text with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important words 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or things we want to </a:t>
            </a:r>
            <a:r>
              <a:rPr lang="en-US" sz="3200" b="1" dirty="0">
                <a:solidFill>
                  <a:srgbClr val="0070C0"/>
                </a:solidFill>
                <a:latin typeface="Poppins" pitchFamily="2" charset="77"/>
                <a:cs typeface="Poppins" pitchFamily="2" charset="77"/>
              </a:rPr>
              <a:t>highlight</a:t>
            </a:r>
            <a:r>
              <a:rPr lang="en-US" sz="3200" dirty="0">
                <a:latin typeface="Poppins" pitchFamily="2" charset="77"/>
                <a:cs typeface="Poppins" pitchFamily="2" charset="77"/>
              </a:rPr>
              <a:t>.</a:t>
            </a:r>
            <a:endParaRPr lang="en-US" sz="3200" b="1" dirty="0">
              <a:solidFill>
                <a:srgbClr val="0070C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8FED707-C044-400E-95F7-89114C78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72738" y="843098"/>
            <a:ext cx="4347169" cy="3258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92054-8690-B459-B4F4-9C0E684C02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6200000">
            <a:off x="28780755" y="12518139"/>
            <a:ext cx="8620467" cy="6462458"/>
          </a:xfrm>
          <a:prstGeom prst="rect">
            <a:avLst/>
          </a:prstGeom>
        </p:spPr>
      </p:pic>
      <p:pic>
        <p:nvPicPr>
          <p:cNvPr id="5" name="Picture 4" descr="A purple rectangular object with yellow circles&#10;&#10;Description automatically generated">
            <a:extLst>
              <a:ext uri="{FF2B5EF4-FFF2-40B4-BE49-F238E27FC236}">
                <a16:creationId xmlns:a16="http://schemas.microsoft.com/office/drawing/2014/main" id="{A5C195CD-4A37-30EB-2906-F3BF93775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3131" y="18183824"/>
            <a:ext cx="2770797" cy="2077167"/>
          </a:xfrm>
          <a:prstGeom prst="rect">
            <a:avLst/>
          </a:prstGeom>
        </p:spPr>
      </p:pic>
      <p:pic>
        <p:nvPicPr>
          <p:cNvPr id="13" name="Picture 12" descr="A black square with a circle and a small yellow strip&#10;&#10;Description automatically generated with medium confidence">
            <a:extLst>
              <a:ext uri="{FF2B5EF4-FFF2-40B4-BE49-F238E27FC236}">
                <a16:creationId xmlns:a16="http://schemas.microsoft.com/office/drawing/2014/main" id="{B3D72CFF-7259-32F1-BA2D-903B6A0CE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36691" y="20676340"/>
            <a:ext cx="2964138" cy="2222108"/>
          </a:xfrm>
          <a:prstGeom prst="rect">
            <a:avLst/>
          </a:prstGeom>
        </p:spPr>
      </p:pic>
      <p:pic>
        <p:nvPicPr>
          <p:cNvPr id="15" name="Picture 14" descr="A black object with a gold edge&#10;&#10;Description automatically generated">
            <a:extLst>
              <a:ext uri="{FF2B5EF4-FFF2-40B4-BE49-F238E27FC236}">
                <a16:creationId xmlns:a16="http://schemas.microsoft.com/office/drawing/2014/main" id="{07D86D8B-78D3-050E-4EE3-4C2C12FCB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18760" y="20676340"/>
            <a:ext cx="2964138" cy="2222108"/>
          </a:xfrm>
          <a:prstGeom prst="rect">
            <a:avLst/>
          </a:prstGeom>
        </p:spPr>
      </p:pic>
      <p:pic>
        <p:nvPicPr>
          <p:cNvPr id="20" name="Picture 19" descr="A computer screen with a red and black cable&#10;&#10;Description automatically generated">
            <a:extLst>
              <a:ext uri="{FF2B5EF4-FFF2-40B4-BE49-F238E27FC236}">
                <a16:creationId xmlns:a16="http://schemas.microsoft.com/office/drawing/2014/main" id="{8B6FB39E-D40D-3A30-CA0F-098770FEBF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76008" y="6898490"/>
            <a:ext cx="4897282" cy="3671318"/>
          </a:xfrm>
          <a:prstGeom prst="rect">
            <a:avLst/>
          </a:prstGeom>
        </p:spPr>
      </p:pic>
      <p:pic>
        <p:nvPicPr>
          <p:cNvPr id="26" name="Picture 25" descr="A black circuit board with yellow lights&#10;&#10;Description automatically generated">
            <a:extLst>
              <a:ext uri="{FF2B5EF4-FFF2-40B4-BE49-F238E27FC236}">
                <a16:creationId xmlns:a16="http://schemas.microsoft.com/office/drawing/2014/main" id="{9BDC0CF3-2ECE-7F95-106E-15B14A6D03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9283352" y="9645626"/>
            <a:ext cx="7772400" cy="582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5992</TotalTime>
  <Words>457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AKIRAEXPANDED-SUPERBOLD</vt:lpstr>
      <vt:lpstr>Aptos</vt:lpstr>
      <vt:lpstr>Aptos Display</vt:lpstr>
      <vt:lpstr>Arial</vt:lpstr>
      <vt:lpstr>Poppins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West</dc:creator>
  <cp:lastModifiedBy>Luke West</cp:lastModifiedBy>
  <cp:revision>7</cp:revision>
  <dcterms:created xsi:type="dcterms:W3CDTF">2025-03-15T18:39:38Z</dcterms:created>
  <dcterms:modified xsi:type="dcterms:W3CDTF">2025-03-20T05:18:27Z</dcterms:modified>
</cp:coreProperties>
</file>