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668050" y="502375"/>
            <a:ext cx="8093700" cy="42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4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CS 35L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4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 algn="r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LAB 8, </a:t>
            </a:r>
          </a:p>
          <a:p>
            <a:pPr lvl="0" rtl="0" algn="r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TA: Sucharitha Prabhakar</a:t>
            </a:r>
          </a:p>
          <a:p>
            <a:pPr lvl="0" rtl="0" algn="r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EMAIL ID: prabhakarsucharitha@gmail.com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Pointers to Functions - Example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229875"/>
            <a:ext cx="8520600" cy="351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b="1" lang="en"/>
              <a:t>Goal: write a sorting function</a:t>
            </a:r>
          </a:p>
          <a:p>
            <a:pPr indent="-228600" lvl="0" marL="457200">
              <a:spcBef>
                <a:spcPts val="0"/>
              </a:spcBef>
            </a:pPr>
            <a:r>
              <a:rPr b="1" lang="en"/>
              <a:t>Has to work for ascending and descending sorting order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How?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Write multiple functions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Provide a flag as an argument to the function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Use function pointers!!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Pointers to Functions - Example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229875"/>
            <a:ext cx="8520600" cy="351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User can pass in a function to the sort function</a:t>
            </a:r>
          </a:p>
          <a:p>
            <a:pPr indent="-228600" lvl="0" marL="457200">
              <a:spcBef>
                <a:spcPts val="0"/>
              </a:spcBef>
            </a:pPr>
            <a:r>
              <a:rPr b="1" lang="en"/>
              <a:t>Declaration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double (*func_ptr) (double, double);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func_ptr = pow;  // func_ptr points to pow()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Usage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// Call the function referenced by func_ptr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double result = (*func_ptr)( 1.5, 2.0 );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// The same function call 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double result = func_ptr( 1.5, 2.0 );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Pointers to Functions - qsort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29875"/>
            <a:ext cx="8520600" cy="368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#include &lt;stdio.h&gt;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#include &lt;stdlib.h&gt;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int compare (const void * a, const void * b)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return ( *(int*)a - *(int*)b 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int main ()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int values[] = { 40, 10, 100, 90, 20, 25 };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qsort (values, 6, sizeof(int), compare);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int n;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for (n = 0; n &lt; 6; n++)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	 printf ("%d ",values[n]);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return 0;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Structs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No classes in C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Used to package related data (variables of different types) together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Single name is convenient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 Student {   	                        	typedef struct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char name[64];   		       	         char name[64];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char UID[10];   		       	                 char UID[10];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int age;   			                          int age;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int year;    		      		       	          int year;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   				                          } Student;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 Student s;   			          Student s;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 structs vs. C++ classes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C structs cannot have member functions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There’s no such thing as access specifiers in 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C structs don’t have constructors defined for them</a:t>
            </a:r>
          </a:p>
        </p:txBody>
      </p:sp>
      <p:sp>
        <p:nvSpPr>
          <p:cNvPr id="171" name="Shape 17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C++ classes can have member functions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C++ class members have access specifiers and are private by default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C++ classes must have at least a default constructor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Dynamic Memory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Memory that is allocated at runtime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Allocated on the heap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-228600" lvl="0" marL="457200">
              <a:spcBef>
                <a:spcPts val="0"/>
              </a:spcBef>
            </a:pPr>
            <a:r>
              <a:rPr b="1" lang="en"/>
              <a:t>void *malloc (size_t size);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Allocates size bytes and returns a pointer to the allocated memory</a:t>
            </a:r>
          </a:p>
          <a:p>
            <a:pPr indent="-228600" lvl="0" marL="457200">
              <a:spcBef>
                <a:spcPts val="0"/>
              </a:spcBef>
            </a:pPr>
            <a:r>
              <a:rPr b="1" lang="en"/>
              <a:t>void *realloc (void *ptr, size_t size);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Changes the size of the memory block pointed to by ptr to size bytes</a:t>
            </a:r>
          </a:p>
          <a:p>
            <a:pPr indent="-228600" lvl="0" marL="457200">
              <a:spcBef>
                <a:spcPts val="0"/>
              </a:spcBef>
            </a:pPr>
            <a:r>
              <a:rPr b="1" lang="en"/>
              <a:t>void free (void *ptr);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Frees the block of memory pointed to by ptr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Reading and Writing Chars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int getchar();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Returns the next character from stdin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int putchar(int character);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Writes a character to the current position in stdout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Formatted I/O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int fprintf(FILE * fp, const char * format, …);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int fscanf(FILE * fp, const char * format, …);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FILE *fp can be either: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A file pointer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stdin, stdout, or stderr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format string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int score = 120; char player[] = “Mary”;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printf(“%s has %d points.\n”, player, score);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Homework 5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Write a C program called sfrob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Reads stdin byte-by-byte (getchar)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Consists of records that are space-delimited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Each byte is frobnicated (XOR with dec 42)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Sort records without decoding (qsort, frobcmp)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Output result in frobnicated encoding to stdout (putchar)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Error checking (fprintf)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Dynamic memory allocation (malloc, realloc, free)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Homework 5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Input: printf 'sybjre obl’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printf 'sybjre obl ' | ./sfrob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Read the records: sybjre, obl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Compare records using frobcmp function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frobcmp as compare function in qsort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Output: obl sybjre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 to 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data types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int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Holds integer numbers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Usually 4 bytes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float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Holds floating point numbers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Usually 4 bytes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double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Holds higher-precision floating point numbers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Usually 8 bytes (double the size of a float)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char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Holds a byte of data, characters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en">
                <a:solidFill>
                  <a:srgbClr val="000000"/>
                </a:solidFill>
              </a:rPr>
              <a:t>Void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Pretty much like C++ basic data types, but NO bool before C99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Pointers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Variables that store memory addresses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Declaration</a:t>
            </a:r>
          </a:p>
          <a:p>
            <a:pPr indent="0" lvl="0" marL="914400">
              <a:spcBef>
                <a:spcPts val="0"/>
              </a:spcBef>
              <a:buNone/>
            </a:pPr>
            <a:r>
              <a:rPr b="1" lang="en"/>
              <a:t>&lt;variable_type&gt; *&lt;name&gt;;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 *ptr;      //declare ptr as a pointer to int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 var = 77; 	// define an int variable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ptr = &amp;var;     // let ptr point to the variable var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Dereferencing Pointers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Accessing the value that the pointer points to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Example: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double x, *ptr;    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 ptr = &amp;x;   	 // let ptr point to x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*ptr = 7.8;   	 // assign the value 7.8 to 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Pointer Example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 *x; int *y;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int var; x = &amp;var;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*x = 42;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100" y="653900"/>
            <a:ext cx="503872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3575" y="1985250"/>
            <a:ext cx="505777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2625" y="3569025"/>
            <a:ext cx="50196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Pointer Example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*y = 13;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y = x;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*x = 13; 	or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*y = 13;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200" y="765050"/>
            <a:ext cx="4991100" cy="118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5475" y="2001562"/>
            <a:ext cx="496252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1200" y="3538300"/>
            <a:ext cx="4991100" cy="11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Pointers to Pointers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char c = ‘A’  ;  	*cPtr = &amp;c;     	**cPtrPtr = &amp;cPtr;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87" y="2365025"/>
            <a:ext cx="8464024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Pointers to Functions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9875"/>
            <a:ext cx="8520600" cy="355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Also known as: function pointers or functors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Declaration: &lt;function return type&gt;(*&lt;Pointer_name&gt;)(function argument list)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Example: double  (*p2f)(double, char, int)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