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CS35L-5</a:t>
            </a:r>
          </a:p>
          <a:p>
            <a:pPr/>
            <a:r>
              <a:t> Week 7 Lec1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Session Encryption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1" indent="-336041" defTabSz="896111">
              <a:lnSpc>
                <a:spcPct val="90000"/>
              </a:lnSpc>
              <a:defRPr sz="3100"/>
            </a:pPr>
            <a:r>
              <a:t>Client and server agree on a </a:t>
            </a:r>
            <a:r>
              <a:rPr b="1"/>
              <a:t>symmetric encryption key </a:t>
            </a:r>
            <a:r>
              <a:t>(session key)</a:t>
            </a:r>
          </a:p>
          <a:p>
            <a:pPr marL="336041" indent="-336041" defTabSz="896111">
              <a:lnSpc>
                <a:spcPct val="90000"/>
              </a:lnSpc>
              <a:defRPr sz="3100"/>
            </a:pPr>
            <a:r>
              <a:t>All messages sent between client and server</a:t>
            </a:r>
          </a:p>
          <a:p>
            <a:pPr lvl="1" marL="728091" indent="-280034" defTabSz="896111">
              <a:lnSpc>
                <a:spcPct val="90000"/>
              </a:lnSpc>
              <a:spcBef>
                <a:spcPts val="600"/>
              </a:spcBef>
              <a:defRPr sz="2700"/>
            </a:pPr>
            <a:r>
              <a:t>encrypted at the sender with session key</a:t>
            </a:r>
          </a:p>
          <a:p>
            <a:pPr lvl="1" marL="728091" indent="-280034" defTabSz="896111">
              <a:lnSpc>
                <a:spcPct val="90000"/>
              </a:lnSpc>
              <a:spcBef>
                <a:spcPts val="600"/>
              </a:spcBef>
              <a:defRPr sz="2700"/>
            </a:pPr>
            <a:r>
              <a:t>decrypted at the receiver with session key</a:t>
            </a:r>
          </a:p>
          <a:p>
            <a:pPr marL="336041" indent="-336041" defTabSz="896111">
              <a:lnSpc>
                <a:spcPct val="90000"/>
              </a:lnSpc>
              <a:defRPr sz="3100"/>
            </a:pPr>
            <a:r>
              <a:t>anybody who doesn't know the session key (hopefully, no one but client and server) doesn't know any of the contents of those messages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Client Authentication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b="1" sz="2700"/>
            </a:pPr>
            <a:r>
              <a:t>Password-based authentication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Prompt for password on remote server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If username specified exists and remote password for it is correct then the system lets you in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1" sz="2700"/>
            </a:pPr>
            <a:r>
              <a:t>Key-based authentication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Generate a key pair on the client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Copy the public key to the server (~/.ssh/authorized_keys)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Server authenticates client if it can demonstrate that it has the private key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The private key can be protected with a passphrase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Every time you ssh to a host, you will be asked for the passphrase (inconvenient!)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ssh-agent (passphrase-less ssh)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2">
              <a:spcBef>
                <a:spcPts val="600"/>
              </a:spcBef>
              <a:defRPr sz="2700"/>
            </a:pPr>
            <a:r>
              <a:t>A program used with OpenSSH that provides a secure way of storing the private key</a:t>
            </a:r>
          </a:p>
          <a:p>
            <a:pPr marL="329184" indent="-329184" defTabSz="877822">
              <a:spcBef>
                <a:spcPts val="600"/>
              </a:spcBef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ssh-add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 prompts user for the passphrase once and adds it to the list maintained by </a:t>
            </a:r>
            <a:r>
              <a:t>ssh-agent</a:t>
            </a:r>
          </a:p>
          <a:p>
            <a:pPr marL="329184" indent="-329184" defTabSz="877822">
              <a:spcBef>
                <a:spcPts val="600"/>
              </a:spcBef>
              <a:defRPr sz="2700"/>
            </a:pPr>
            <a:r>
              <a:t>Once passphrase is added to 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ssh-agent</a:t>
            </a:r>
            <a:r>
              <a:t>, the user will not be prompted for it again when using SSH</a:t>
            </a:r>
          </a:p>
          <a:p>
            <a:pPr marL="329184" indent="-329184" defTabSz="877822">
              <a:spcBef>
                <a:spcPts val="600"/>
              </a:spcBef>
              <a:defRPr sz="2700"/>
            </a:pPr>
            <a:r>
              <a:t>OpenSSH will talk to the local ssh-agent daemon and retrieve the private key from it automatically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X Window System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Windowing system that forms the basis for most GUIs on UNIX</a:t>
            </a:r>
          </a:p>
          <a:p>
            <a:pPr marL="0" indent="0">
              <a:buSzTx/>
              <a:buNone/>
            </a:pPr>
          </a:p>
          <a:p>
            <a:pPr/>
            <a:r>
              <a:t>X is a network-based system. It is based upon a network protocol such that a program can run on one computer but be displayed on another (X Session Forwarding)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Lab 7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b="1" sz="2900"/>
            </a:pPr>
            <a:r>
              <a:t>Securely log in to each others’ computers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Use ssh (OpenSSH)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2900"/>
            </a:pPr>
            <a:r>
              <a:t>Use key-based authentication 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Generate key pairs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2900"/>
            </a:pPr>
            <a:r>
              <a:t>Make logins convenient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type your passphrase once and be able to use ssh to connect to any other host without typing any passwords or passphrases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2900"/>
            </a:pPr>
            <a:r>
              <a:t>Use port forwarding </a:t>
            </a:r>
            <a:r>
              <a:rPr b="0"/>
              <a:t>to run a command on a remote host that displays on your host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Lab Environment Setup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Make sure you have openssh-server and openssh-client installed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$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dpkg --get-selections | grep openssh</a:t>
            </a:r>
            <a:r>
              <a:rPr sz="2400"/>
              <a:t> </a:t>
            </a:r>
            <a:r>
              <a:t>should output: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openssh-server	install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openssh-client	install 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If not: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sudo apt-get install openssh-server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sudo apt-get install openssh-client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Server Steps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/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b="1" sz="2100"/>
            </a:pPr>
            <a:r>
              <a:t>Generate public and private keys</a:t>
            </a:r>
            <a:endParaRPr sz="1600"/>
          </a:p>
          <a:p>
            <a:pPr lvl="3" marL="1600200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ssh-keygen</a:t>
            </a:r>
            <a:r>
              <a:t> (by default saved to ~/.ssh/is_rsa and id_rsa.pub) – don’t change the default location</a:t>
            </a:r>
            <a:endParaRPr sz="1400"/>
          </a:p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b="1" sz="2100"/>
            </a:pPr>
            <a:r>
              <a:t>Create an account for the client on the server</a:t>
            </a:r>
            <a:endParaRPr sz="1600"/>
          </a:p>
          <a:p>
            <a:pPr lvl="3" marL="1600200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sudo useradd –d /home/&lt;homedir_name&gt; –m &lt;username&gt;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600200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sudo passwd &lt;username&gt;</a:t>
            </a:r>
            <a:endParaRPr sz="1400"/>
          </a:p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b="1" sz="2100"/>
            </a:pPr>
            <a:r>
              <a:t>Create .ssh directory for new user</a:t>
            </a:r>
            <a:endParaRPr sz="1600"/>
          </a:p>
          <a:p>
            <a:pPr lvl="3" marL="1600200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cd /home/&lt;homedir_name&gt;</a:t>
            </a:r>
            <a:endParaRPr sz="1400"/>
          </a:p>
          <a:p>
            <a:pPr lvl="3" marL="1600200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sudo mkdir .ssh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b="1" sz="2100"/>
            </a:pPr>
            <a:r>
              <a:t>Change ownership and permission on .ssh directory</a:t>
            </a:r>
            <a:endParaRPr sz="1600"/>
          </a:p>
          <a:p>
            <a:pPr lvl="3" marL="1600200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sudo chown –R username .ssh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600200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sudo chmod 700 .ssh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43000" indent="-228600">
              <a:lnSpc>
                <a:spcPct val="80000"/>
              </a:lnSpc>
              <a:spcBef>
                <a:spcPts val="500"/>
              </a:spcBef>
              <a:defRPr b="1" sz="2100"/>
            </a:pPr>
            <a:r>
              <a:t>Optional: disable password-based authentication</a:t>
            </a:r>
            <a:endParaRPr sz="1600"/>
          </a:p>
          <a:p>
            <a:pPr lvl="3" marL="1600200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t>$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emacs /etc/ssh/sshd_config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Client Steps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/>
          <a:p>
            <a:pPr lvl="2" marL="1120139" indent="-224027" defTabSz="896111">
              <a:lnSpc>
                <a:spcPct val="90000"/>
              </a:lnSpc>
              <a:spcBef>
                <a:spcPts val="500"/>
              </a:spcBef>
              <a:defRPr b="1" sz="2300"/>
            </a:pPr>
            <a:r>
              <a:t>Generate public and private keys</a:t>
            </a:r>
            <a:endParaRPr sz="2100"/>
          </a:p>
          <a:p>
            <a:pPr lvl="3" marL="1568196" indent="-224027" defTabSz="896111">
              <a:lnSpc>
                <a:spcPct val="90000"/>
              </a:lnSpc>
              <a:spcBef>
                <a:spcPts val="400"/>
              </a:spcBef>
              <a:defRPr sz="19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ssh-keygen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20139" indent="-224027" defTabSz="896111">
              <a:lnSpc>
                <a:spcPct val="90000"/>
              </a:lnSpc>
              <a:spcBef>
                <a:spcPts val="500"/>
              </a:spcBef>
              <a:defRPr b="1" sz="2300"/>
            </a:pPr>
            <a:r>
              <a:t>Copy your public key to the server for key-based authentication (~/.ssh/authorized_keys)</a:t>
            </a:r>
            <a:endParaRPr sz="2100"/>
          </a:p>
          <a:p>
            <a:pPr lvl="3" marL="1568196" indent="-224027" defTabSz="896111">
              <a:lnSpc>
                <a:spcPct val="90000"/>
              </a:lnSpc>
              <a:spcBef>
                <a:spcPts val="400"/>
              </a:spcBef>
              <a:defRPr sz="19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ssh-copy-id –i UserName@server_ip_addr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20139" indent="-224027" defTabSz="896111">
              <a:lnSpc>
                <a:spcPct val="90000"/>
              </a:lnSpc>
              <a:spcBef>
                <a:spcPts val="500"/>
              </a:spcBef>
              <a:defRPr b="1" sz="2300"/>
            </a:pPr>
            <a:r>
              <a:t>Add private key to authentication agent (ssh-agent)</a:t>
            </a:r>
            <a:endParaRPr sz="2500"/>
          </a:p>
          <a:p>
            <a:pPr lvl="3" marL="1568196" indent="-224027" defTabSz="896111">
              <a:lnSpc>
                <a:spcPct val="90000"/>
              </a:lnSpc>
              <a:spcBef>
                <a:spcPts val="400"/>
              </a:spcBef>
              <a:defRPr sz="19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ssh-add</a:t>
            </a:r>
            <a:endParaRPr sz="1700"/>
          </a:p>
          <a:p>
            <a:pPr lvl="2" marL="1120139" indent="-224027" defTabSz="896111">
              <a:lnSpc>
                <a:spcPct val="90000"/>
              </a:lnSpc>
              <a:spcBef>
                <a:spcPts val="500"/>
              </a:spcBef>
              <a:defRPr b="1" sz="2300"/>
            </a:pPr>
            <a:r>
              <a:t>SSH to server</a:t>
            </a:r>
            <a:endParaRPr sz="2100"/>
          </a:p>
          <a:p>
            <a:pPr lvl="3" marL="1568196" indent="-224027" defTabSz="896111">
              <a:lnSpc>
                <a:spcPct val="90000"/>
              </a:lnSpc>
              <a:spcBef>
                <a:spcPts val="400"/>
              </a:spcBef>
              <a:defRPr sz="19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ssh UserName@server_ip_addr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568196" indent="-224027" defTabSz="896111">
              <a:lnSpc>
                <a:spcPct val="90000"/>
              </a:lnSpc>
              <a:spcBef>
                <a:spcPts val="400"/>
              </a:spcBef>
              <a:defRPr sz="19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ssh –X UserName@server_ip_addr </a:t>
            </a:r>
            <a:r>
              <a:t>(X11 session forwarding)</a:t>
            </a:r>
            <a:endParaRPr sz="1700"/>
          </a:p>
          <a:p>
            <a:pPr lvl="2" marL="1120139" indent="-224027" defTabSz="896111">
              <a:lnSpc>
                <a:spcPct val="90000"/>
              </a:lnSpc>
              <a:spcBef>
                <a:spcPts val="500"/>
              </a:spcBef>
              <a:defRPr b="1" sz="2300"/>
            </a:pPr>
            <a:r>
              <a:t>Run a command on the remote host</a:t>
            </a:r>
            <a:endParaRPr sz="2100"/>
          </a:p>
          <a:p>
            <a:pPr lvl="3" marL="1568196" indent="-224027" defTabSz="896111">
              <a:lnSpc>
                <a:spcPct val="90000"/>
              </a:lnSpc>
              <a:spcBef>
                <a:spcPts val="400"/>
              </a:spcBef>
              <a:defRPr sz="19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xterm</a:t>
            </a:r>
            <a:r>
              <a:t>, 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gedit</a:t>
            </a:r>
            <a:r>
              <a:t>, 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firefox</a:t>
            </a:r>
            <a:r>
              <a:t>, etc.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How to Check IP Addresses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4" indent="-322324" defTabSz="859536">
              <a:defRPr sz="30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ifconfig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98373" indent="-268604" defTabSz="859536">
              <a:spcBef>
                <a:spcPts val="600"/>
              </a:spcBef>
              <a:defRPr sz="2600"/>
            </a:pPr>
            <a:r>
              <a:t>configure or display the current network interface configuration information (IP address, etc.)</a:t>
            </a:r>
          </a:p>
          <a:p>
            <a:pPr marL="322324" indent="-322324" defTabSz="859536">
              <a:defRPr sz="30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ping &lt;ip_addr&gt;</a:t>
            </a:r>
            <a:r>
              <a:t>(</a:t>
            </a:r>
            <a:r>
              <a:rPr b="1"/>
              <a:t>p</a:t>
            </a:r>
            <a:r>
              <a:t>acket </a:t>
            </a:r>
            <a:r>
              <a:rPr b="1"/>
              <a:t>in</a:t>
            </a:r>
            <a:r>
              <a:t>ternet </a:t>
            </a:r>
            <a:r>
              <a:rPr b="1"/>
              <a:t>g</a:t>
            </a:r>
            <a:r>
              <a:t>roper)</a:t>
            </a:r>
          </a:p>
          <a:p>
            <a:pPr lvl="1" marL="698373" indent="-268604" defTabSz="859536">
              <a:spcBef>
                <a:spcPts val="600"/>
              </a:spcBef>
              <a:defRPr sz="2600"/>
            </a:pPr>
            <a:r>
              <a:t>Test the reachability of a host on an IP network</a:t>
            </a:r>
          </a:p>
          <a:p>
            <a:pPr lvl="1" marL="698373" indent="-268604" defTabSz="859536">
              <a:spcBef>
                <a:spcPts val="600"/>
              </a:spcBef>
              <a:defRPr sz="2600"/>
            </a:pPr>
            <a:r>
              <a:t>measure round-trip time for messages sent from a source to a destination computer</a:t>
            </a:r>
          </a:p>
          <a:p>
            <a:pPr lvl="1" marL="698373" indent="-268604" defTabSz="859536">
              <a:spcBef>
                <a:spcPts val="600"/>
              </a:spcBef>
              <a:defRPr sz="2600"/>
            </a:pPr>
            <a:r>
              <a:t>Example: $ ping 192.168.0.1, $ ping google.com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defTabSz="841247">
              <a:defRPr b="1" sz="4000"/>
            </a:lvl1pPr>
          </a:lstStyle>
          <a:p>
            <a:pPr/>
            <a:r>
              <a:t>Communication Over the Internet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What type of guarantees do we want?</a:t>
            </a:r>
          </a:p>
          <a:p>
            <a:pPr lvl="1" marL="742950" indent="-285750">
              <a:spcBef>
                <a:spcPts val="600"/>
              </a:spcBef>
              <a:defRPr b="1" sz="2800"/>
            </a:pPr>
            <a:r>
              <a:t>Confidentiality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Message secrecy</a:t>
            </a:r>
          </a:p>
          <a:p>
            <a:pPr lvl="1" marL="742950" indent="-285750">
              <a:spcBef>
                <a:spcPts val="600"/>
              </a:spcBef>
              <a:defRPr b="1" sz="2800"/>
            </a:pPr>
            <a:r>
              <a:t>Data integrity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Message consistency</a:t>
            </a:r>
          </a:p>
          <a:p>
            <a:pPr lvl="1" marL="742950" indent="-285750">
              <a:spcBef>
                <a:spcPts val="600"/>
              </a:spcBef>
              <a:defRPr b="1" sz="2800"/>
            </a:pPr>
            <a:r>
              <a:t>Authentication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Identity confirmation</a:t>
            </a:r>
          </a:p>
          <a:p>
            <a:pPr lvl="1" marL="742950" indent="-285750">
              <a:spcBef>
                <a:spcPts val="600"/>
              </a:spcBef>
              <a:defRPr b="1" sz="2800"/>
            </a:pPr>
            <a:r>
              <a:t>Authorization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Specifying access rights to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What is SSH?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b="1" sz="2800"/>
            </a:pPr>
            <a:r>
              <a:t>S</a:t>
            </a:r>
            <a:r>
              <a:rPr b="0"/>
              <a:t>ecure </a:t>
            </a:r>
            <a:r>
              <a:t>Sh</a:t>
            </a:r>
            <a:r>
              <a:rPr b="0"/>
              <a:t>ell</a:t>
            </a:r>
          </a:p>
          <a:p>
            <a:pPr>
              <a:spcBef>
                <a:spcPts val="600"/>
              </a:spcBef>
              <a:defRPr sz="2800"/>
            </a:pPr>
            <a:r>
              <a:t>Used to remotely access shell</a:t>
            </a:r>
          </a:p>
          <a:p>
            <a:pPr>
              <a:spcBef>
                <a:spcPts val="600"/>
              </a:spcBef>
              <a:defRPr sz="2800"/>
            </a:pPr>
            <a:r>
              <a:t>Successor of telnet </a:t>
            </a:r>
          </a:p>
          <a:p>
            <a:pPr>
              <a:spcBef>
                <a:spcPts val="600"/>
              </a:spcBef>
              <a:defRPr sz="2800"/>
            </a:pPr>
            <a:r>
              <a:t>Encrypted and better authenticated session</a:t>
            </a:r>
          </a:p>
        </p:txBody>
      </p:sp>
      <p:pic>
        <p:nvPicPr>
          <p:cNvPr id="11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3839881"/>
            <a:ext cx="3305786" cy="2635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200" y="3839881"/>
            <a:ext cx="3219705" cy="261018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 rot="20586661">
            <a:off x="4990121" y="4738448"/>
            <a:ext cx="2867381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CONFIDENTIAL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8" grpId="1"/>
      <p:bldP build="whole" bldLvl="1" animBg="1" rev="0" advAuto="0" spid="121" grpId="4"/>
      <p:bldP build="whole" bldLvl="1" animBg="1" rev="0" advAuto="0" spid="119" grpId="2"/>
      <p:bldP build="whole" bldLvl="1" animBg="1" rev="0" advAuto="0" spid="120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Encryption Types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850391">
              <a:lnSpc>
                <a:spcPct val="80000"/>
              </a:lnSpc>
              <a:spcBef>
                <a:spcPts val="600"/>
              </a:spcBef>
              <a:defRPr b="1" sz="2600"/>
            </a:pPr>
            <a:r>
              <a:t>Symmetric Key Encryption</a:t>
            </a:r>
            <a:endParaRPr sz="700"/>
          </a:p>
          <a:p>
            <a:pPr lvl="1" marL="690943" indent="-265747" defTabSz="850391">
              <a:lnSpc>
                <a:spcPct val="80000"/>
              </a:lnSpc>
              <a:spcBef>
                <a:spcPts val="600"/>
              </a:spcBef>
              <a:defRPr sz="2600"/>
            </a:pPr>
            <a:r>
              <a:t>a.k.a shared/secret key</a:t>
            </a:r>
            <a:endParaRPr sz="600"/>
          </a:p>
          <a:p>
            <a:pPr lvl="1" marL="690943" indent="-265747" defTabSz="850391">
              <a:lnSpc>
                <a:spcPct val="80000"/>
              </a:lnSpc>
              <a:spcBef>
                <a:spcPts val="600"/>
              </a:spcBef>
              <a:defRPr sz="2600"/>
            </a:pPr>
            <a:r>
              <a:t>Key used to encrypt is the same as key used to decrypt</a:t>
            </a:r>
            <a:endParaRPr sz="600"/>
          </a:p>
          <a:p>
            <a:pPr marL="318897" indent="-318897" defTabSz="850391">
              <a:lnSpc>
                <a:spcPct val="80000"/>
              </a:lnSpc>
              <a:spcBef>
                <a:spcPts val="600"/>
              </a:spcBef>
              <a:defRPr b="1" sz="2600"/>
            </a:pPr>
            <a:r>
              <a:t>Asymmetric Key Encryption: Public/Private</a:t>
            </a:r>
            <a:endParaRPr sz="700"/>
          </a:p>
          <a:p>
            <a:pPr lvl="1" marL="690943" indent="-265747" defTabSz="850391">
              <a:lnSpc>
                <a:spcPct val="80000"/>
              </a:lnSpc>
              <a:spcBef>
                <a:spcPts val="600"/>
              </a:spcBef>
              <a:defRPr sz="2600"/>
            </a:pPr>
            <a:r>
              <a:t>2 different (but related) keys: public and private </a:t>
            </a:r>
            <a:endParaRPr sz="10400"/>
          </a:p>
          <a:p>
            <a:pPr lvl="2" marL="1062988" indent="-212597" defTabSz="850391">
              <a:lnSpc>
                <a:spcPct val="80000"/>
              </a:lnSpc>
              <a:spcBef>
                <a:spcPts val="600"/>
              </a:spcBef>
              <a:defRPr sz="2600"/>
            </a:pPr>
            <a:r>
              <a:t>Only creator knows the relation. Private key cannot be derived from public key</a:t>
            </a:r>
            <a:endParaRPr sz="500"/>
          </a:p>
          <a:p>
            <a:pPr lvl="1" marL="690943" indent="-265747" defTabSz="850391">
              <a:lnSpc>
                <a:spcPct val="80000"/>
              </a:lnSpc>
              <a:spcBef>
                <a:spcPts val="600"/>
              </a:spcBef>
              <a:defRPr sz="2600"/>
            </a:pPr>
            <a:r>
              <a:t>Data encrypted with public key can only be decrypted by private key and vice versa</a:t>
            </a:r>
            <a:endParaRPr sz="600"/>
          </a:p>
          <a:p>
            <a:pPr lvl="1" marL="690943" indent="-265747" defTabSz="850391">
              <a:lnSpc>
                <a:spcPct val="80000"/>
              </a:lnSpc>
              <a:spcBef>
                <a:spcPts val="600"/>
              </a:spcBef>
              <a:defRPr sz="2600"/>
            </a:pPr>
            <a:r>
              <a:t>Public key can be seen by anyone</a:t>
            </a:r>
            <a:endParaRPr sz="600"/>
          </a:p>
          <a:p>
            <a:pPr lvl="1" marL="690943" indent="-265747" defTabSz="850391">
              <a:lnSpc>
                <a:spcPct val="80000"/>
              </a:lnSpc>
              <a:spcBef>
                <a:spcPts val="600"/>
              </a:spcBef>
              <a:defRPr b="1" sz="2600"/>
            </a:pPr>
            <a:r>
              <a:t>Never </a:t>
            </a:r>
            <a:r>
              <a:rPr b="0"/>
              <a:t>publish private key!!!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2505961" y="442577"/>
            <a:ext cx="4121138" cy="446598"/>
          </a:xfrm>
          <a:prstGeom prst="rect">
            <a:avLst/>
          </a:prstGeom>
        </p:spPr>
        <p:txBody>
          <a:bodyPr lIns="0" tIns="0" rIns="0" bIns="0"/>
          <a:lstStyle/>
          <a:p>
            <a:pPr indent="11516">
              <a:defRPr sz="2900"/>
            </a:pPr>
            <a:r>
              <a:t>Sym</a:t>
            </a:r>
            <a:r>
              <a:rPr spc="-100"/>
              <a:t>m</a:t>
            </a:r>
            <a:r>
              <a:t>e</a:t>
            </a:r>
            <a:r>
              <a:rPr spc="-100"/>
              <a:t>t</a:t>
            </a:r>
            <a:r>
              <a:t>ric-k</a:t>
            </a:r>
            <a:r>
              <a:rPr spc="-100"/>
              <a:t>e</a:t>
            </a:r>
            <a:r>
              <a:t>y E</a:t>
            </a:r>
            <a:r>
              <a:rPr spc="-100"/>
              <a:t>n</a:t>
            </a:r>
            <a:r>
              <a:t>crp</a:t>
            </a:r>
            <a:r>
              <a:rPr spc="-100"/>
              <a:t>ti</a:t>
            </a:r>
            <a:r>
              <a:t>on</a:t>
            </a:r>
          </a:p>
        </p:txBody>
      </p:sp>
      <p:sp>
        <p:nvSpPr>
          <p:cNvPr id="127" name="Shape 127"/>
          <p:cNvSpPr/>
          <p:nvPr/>
        </p:nvSpPr>
        <p:spPr>
          <a:xfrm>
            <a:off x="541270" y="1320930"/>
            <a:ext cx="7543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09" sz="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28" name="Shape 128"/>
          <p:cNvSpPr/>
          <p:nvPr/>
        </p:nvSpPr>
        <p:spPr>
          <a:xfrm>
            <a:off x="829178" y="1283603"/>
            <a:ext cx="3393878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pc="18" sz="11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0"/>
              <a:t>a</a:t>
            </a:r>
            <a:r>
              <a:rPr spc="14"/>
              <a:t>m</a:t>
            </a:r>
            <a:r>
              <a:rPr spc="9"/>
              <a:t>e</a:t>
            </a:r>
            <a:r>
              <a:rPr spc="-4"/>
              <a:t> </a:t>
            </a:r>
            <a:r>
              <a:rPr spc="9"/>
              <a:t>se</a:t>
            </a:r>
            <a:r>
              <a:rPr spc="0"/>
              <a:t>cr</a:t>
            </a:r>
            <a:r>
              <a:rPr spc="9"/>
              <a:t>e</a:t>
            </a:r>
            <a:r>
              <a:rPr spc="4"/>
              <a:t>t</a:t>
            </a:r>
            <a:r>
              <a:rPr spc="0"/>
              <a:t> </a:t>
            </a:r>
            <a:r>
              <a:rPr spc="4"/>
              <a:t>k</a:t>
            </a:r>
            <a:r>
              <a:rPr spc="9"/>
              <a:t>ey</a:t>
            </a:r>
            <a:r>
              <a:rPr spc="4"/>
              <a:t> </a:t>
            </a:r>
            <a:r>
              <a:rPr spc="0"/>
              <a:t>u</a:t>
            </a:r>
            <a:r>
              <a:rPr spc="9"/>
              <a:t>sed</a:t>
            </a:r>
            <a:r>
              <a:rPr spc="-4"/>
              <a:t> </a:t>
            </a:r>
            <a:r>
              <a:rPr spc="0"/>
              <a:t>f</a:t>
            </a:r>
            <a:r>
              <a:rPr spc="9"/>
              <a:t>o</a:t>
            </a:r>
            <a:r>
              <a:rPr spc="4"/>
              <a:t>r</a:t>
            </a:r>
            <a:r>
              <a:rPr spc="0"/>
              <a:t> </a:t>
            </a:r>
            <a:r>
              <a:rPr spc="9"/>
              <a:t>e</a:t>
            </a:r>
            <a:r>
              <a:rPr spc="0"/>
              <a:t>n</a:t>
            </a:r>
            <a:r>
              <a:rPr spc="9"/>
              <a:t>c</a:t>
            </a:r>
            <a:r>
              <a:rPr spc="0"/>
              <a:t>r</a:t>
            </a:r>
            <a:r>
              <a:rPr spc="9"/>
              <a:t>y</a:t>
            </a:r>
            <a:r>
              <a:rPr spc="0"/>
              <a:t>pt</a:t>
            </a:r>
            <a:r>
              <a:rPr spc="4"/>
              <a:t>i</a:t>
            </a:r>
            <a:r>
              <a:rPr spc="9"/>
              <a:t>on</a:t>
            </a:r>
            <a:r>
              <a:rPr spc="-4"/>
              <a:t> </a:t>
            </a:r>
            <a:r>
              <a:rPr spc="9"/>
              <a:t>and</a:t>
            </a:r>
            <a:r>
              <a:rPr spc="-4"/>
              <a:t> </a:t>
            </a:r>
            <a:r>
              <a:rPr spc="9"/>
              <a:t>dec</a:t>
            </a:r>
            <a:r>
              <a:rPr spc="0"/>
              <a:t>ry</a:t>
            </a:r>
            <a:r>
              <a:rPr spc="9"/>
              <a:t>p</a:t>
            </a:r>
            <a:r>
              <a:rPr spc="0"/>
              <a:t>t</a:t>
            </a:r>
            <a:r>
              <a:rPr spc="4"/>
              <a:t>i</a:t>
            </a:r>
            <a:r>
              <a:rPr spc="9"/>
              <a:t>on</a:t>
            </a:r>
          </a:p>
        </p:txBody>
      </p:sp>
      <p:sp>
        <p:nvSpPr>
          <p:cNvPr id="129" name="Shape 129"/>
          <p:cNvSpPr/>
          <p:nvPr/>
        </p:nvSpPr>
        <p:spPr>
          <a:xfrm>
            <a:off x="541270" y="1644542"/>
            <a:ext cx="7543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09" sz="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0" name="Shape 130"/>
          <p:cNvSpPr/>
          <p:nvPr/>
        </p:nvSpPr>
        <p:spPr>
          <a:xfrm>
            <a:off x="829180" y="1606062"/>
            <a:ext cx="286239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b="1" spc="18" sz="1100"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spc="0"/>
              <a:t>x</a:t>
            </a:r>
            <a:r>
              <a:rPr spc="9"/>
              <a:t>amp</a:t>
            </a:r>
            <a:r>
              <a:rPr spc="0"/>
              <a:t>l</a:t>
            </a:r>
            <a:r>
              <a:rPr spc="9"/>
              <a:t>e</a:t>
            </a:r>
            <a:r>
              <a:rPr spc="0"/>
              <a:t> </a:t>
            </a:r>
            <a:r>
              <a:rPr b="0" spc="4"/>
              <a:t>:</a:t>
            </a:r>
            <a:r>
              <a:rPr b="0" spc="0"/>
              <a:t> </a:t>
            </a:r>
            <a:r>
              <a:rPr b="0" spc="9"/>
              <a:t>Da</a:t>
            </a:r>
            <a:r>
              <a:rPr b="0" spc="0"/>
              <a:t>t</a:t>
            </a:r>
            <a:r>
              <a:rPr b="0" spc="9"/>
              <a:t>a</a:t>
            </a:r>
            <a:r>
              <a:rPr b="0" spc="-4"/>
              <a:t> </a:t>
            </a:r>
            <a:r>
              <a:rPr b="0"/>
              <a:t>E</a:t>
            </a:r>
            <a:r>
              <a:rPr b="0" spc="9"/>
              <a:t>n</a:t>
            </a:r>
            <a:r>
              <a:rPr b="0" spc="0"/>
              <a:t>cr</a:t>
            </a:r>
            <a:r>
              <a:rPr b="0" spc="9"/>
              <a:t>y</a:t>
            </a:r>
            <a:r>
              <a:rPr b="0" spc="0"/>
              <a:t>pt</a:t>
            </a:r>
            <a:r>
              <a:rPr b="0" spc="4"/>
              <a:t>i</a:t>
            </a:r>
            <a:r>
              <a:rPr b="0" spc="9"/>
              <a:t>on</a:t>
            </a:r>
            <a:r>
              <a:rPr b="0" spc="-4"/>
              <a:t> </a:t>
            </a:r>
            <a:r>
              <a:rPr b="0"/>
              <a:t>S</a:t>
            </a:r>
            <a:r>
              <a:rPr b="0" spc="-9"/>
              <a:t>t</a:t>
            </a:r>
            <a:r>
              <a:rPr b="0" spc="9"/>
              <a:t>anda</a:t>
            </a:r>
            <a:r>
              <a:rPr b="0" spc="0"/>
              <a:t>r</a:t>
            </a:r>
            <a:r>
              <a:rPr b="0" spc="9"/>
              <a:t>d</a:t>
            </a:r>
            <a:r>
              <a:rPr b="0" spc="-4"/>
              <a:t> </a:t>
            </a:r>
            <a:r>
              <a:rPr b="0" spc="14"/>
              <a:t>(</a:t>
            </a:r>
            <a:r>
              <a:t>D</a:t>
            </a:r>
            <a:r>
              <a:rPr spc="9"/>
              <a:t>E</a:t>
            </a:r>
            <a:r>
              <a:rPr spc="14"/>
              <a:t>S</a:t>
            </a:r>
            <a:r>
              <a:rPr b="0" spc="4"/>
              <a:t>)</a:t>
            </a:r>
          </a:p>
        </p:txBody>
      </p:sp>
      <p:sp>
        <p:nvSpPr>
          <p:cNvPr id="131" name="Shape 131"/>
          <p:cNvSpPr/>
          <p:nvPr/>
        </p:nvSpPr>
        <p:spPr>
          <a:xfrm>
            <a:off x="541270" y="1967001"/>
            <a:ext cx="7543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09" sz="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2" name="Shape 132"/>
          <p:cNvSpPr/>
          <p:nvPr/>
        </p:nvSpPr>
        <p:spPr>
          <a:xfrm>
            <a:off x="829179" y="1929670"/>
            <a:ext cx="110730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b="1" spc="18" sz="11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0"/>
              <a:t>a</a:t>
            </a:r>
            <a:r>
              <a:rPr spc="9"/>
              <a:t>esa</a:t>
            </a:r>
            <a:r>
              <a:rPr spc="0"/>
              <a:t>r</a:t>
            </a:r>
            <a:r>
              <a:rPr spc="-4"/>
              <a:t>'</a:t>
            </a:r>
            <a:r>
              <a:rPr spc="9"/>
              <a:t>s</a:t>
            </a:r>
            <a:r>
              <a:rPr spc="4"/>
              <a:t> </a:t>
            </a:r>
            <a:r>
              <a:rPr spc="0"/>
              <a:t>ci</a:t>
            </a:r>
            <a:r>
              <a:rPr spc="9"/>
              <a:t>phe</a:t>
            </a:r>
            <a:r>
              <a:rPr spc="4"/>
              <a:t>r</a:t>
            </a:r>
          </a:p>
        </p:txBody>
      </p:sp>
      <p:sp>
        <p:nvSpPr>
          <p:cNvPr id="133" name="Shape 133"/>
          <p:cNvSpPr/>
          <p:nvPr/>
        </p:nvSpPr>
        <p:spPr>
          <a:xfrm>
            <a:off x="925914" y="2270653"/>
            <a:ext cx="84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-5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34" name="Shape 134"/>
          <p:cNvSpPr/>
          <p:nvPr/>
        </p:nvSpPr>
        <p:spPr>
          <a:xfrm>
            <a:off x="1213826" y="2252129"/>
            <a:ext cx="2418440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pc="4" sz="1100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9"/>
              <a:t>ap</a:t>
            </a:r>
            <a:r>
              <a:t> </a:t>
            </a:r>
            <a:r>
              <a:rPr spc="-9"/>
              <a:t>t</a:t>
            </a:r>
            <a:r>
              <a:rPr spc="9"/>
              <a:t>he</a:t>
            </a:r>
            <a:r>
              <a:t> </a:t>
            </a:r>
            <a:r>
              <a:rPr spc="9"/>
              <a:t>a</a:t>
            </a:r>
            <a:r>
              <a:rPr spc="-4"/>
              <a:t>l</a:t>
            </a:r>
            <a:r>
              <a:rPr spc="9"/>
              <a:t>pha</a:t>
            </a:r>
            <a:r>
              <a:rPr spc="0"/>
              <a:t>b</a:t>
            </a:r>
            <a:r>
              <a:rPr spc="9"/>
              <a:t>e</a:t>
            </a:r>
            <a:r>
              <a:t>t</a:t>
            </a:r>
            <a:r>
              <a:rPr spc="0"/>
              <a:t> t</a:t>
            </a:r>
            <a:r>
              <a:rPr spc="9"/>
              <a:t>o</a:t>
            </a:r>
            <a:r>
              <a:rPr spc="-4"/>
              <a:t> </a:t>
            </a:r>
            <a:r>
              <a:rPr spc="9"/>
              <a:t>a</a:t>
            </a:r>
            <a:r>
              <a:t> </a:t>
            </a:r>
            <a:r>
              <a:rPr spc="9"/>
              <a:t>s</a:t>
            </a:r>
            <a:r>
              <a:rPr spc="0"/>
              <a:t>h</a:t>
            </a:r>
            <a:r>
              <a:t>i</a:t>
            </a:r>
            <a:r>
              <a:rPr spc="0"/>
              <a:t>ft</a:t>
            </a:r>
            <a:r>
              <a:rPr spc="9"/>
              <a:t>ed</a:t>
            </a:r>
            <a:r>
              <a:rPr spc="-4"/>
              <a:t> </a:t>
            </a:r>
            <a:r>
              <a:rPr spc="9"/>
              <a:t>ve</a:t>
            </a:r>
            <a:r>
              <a:rPr spc="-9"/>
              <a:t>r</a:t>
            </a:r>
            <a:r>
              <a:rPr spc="9"/>
              <a:t>s</a:t>
            </a:r>
            <a:r>
              <a:t>i</a:t>
            </a:r>
            <a:r>
              <a:rPr spc="9"/>
              <a:t>on</a:t>
            </a:r>
          </a:p>
        </p:txBody>
      </p:sp>
      <p:sp>
        <p:nvSpPr>
          <p:cNvPr id="135" name="Shape 135"/>
          <p:cNvSpPr/>
          <p:nvPr/>
        </p:nvSpPr>
        <p:spPr>
          <a:xfrm>
            <a:off x="1341658" y="2581973"/>
            <a:ext cx="7543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09" sz="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6" name="Shape 136"/>
          <p:cNvSpPr/>
          <p:nvPr/>
        </p:nvSpPr>
        <p:spPr>
          <a:xfrm>
            <a:off x="1571406" y="2480055"/>
            <a:ext cx="2605006" cy="3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4605" indent="11516">
              <a:lnSpc>
                <a:spcPct val="150000"/>
              </a:lnSpc>
              <a:defRPr spc="9" sz="1100">
                <a:latin typeface="Arial"/>
                <a:ea typeface="Arial"/>
                <a:cs typeface="Arial"/>
                <a:sym typeface="Arial"/>
              </a:defRPr>
            </a:pPr>
            <a:r>
              <a:t>AB</a:t>
            </a:r>
            <a:r>
              <a:rPr spc="18"/>
              <a:t>C</a:t>
            </a:r>
            <a:r>
              <a:t>DEFGH</a:t>
            </a:r>
            <a:r>
              <a:rPr spc="0"/>
              <a:t>I</a:t>
            </a:r>
            <a:r>
              <a:t>JK</a:t>
            </a:r>
            <a:r>
              <a:rPr spc="0"/>
              <a:t>L</a:t>
            </a:r>
            <a:r>
              <a:rPr spc="14"/>
              <a:t>M</a:t>
            </a:r>
            <a:r>
              <a:rPr spc="18"/>
              <a:t>N</a:t>
            </a:r>
            <a:r>
              <a:rPr spc="4"/>
              <a:t>O</a:t>
            </a:r>
            <a:r>
              <a:t>P</a:t>
            </a:r>
            <a:r>
              <a:rPr spc="14"/>
              <a:t>Q</a:t>
            </a:r>
            <a:r>
              <a:t>RSTU</a:t>
            </a:r>
            <a:r>
              <a:rPr spc="18"/>
              <a:t>V</a:t>
            </a:r>
            <a:r>
              <a:rPr spc="14"/>
              <a:t>W</a:t>
            </a:r>
            <a:r>
              <a:t>XYZ</a:t>
            </a:r>
            <a:r>
              <a:rPr spc="4"/>
              <a:t> </a:t>
            </a:r>
            <a:r>
              <a:t>D</a:t>
            </a:r>
            <a:r>
              <a:rPr spc="18"/>
              <a:t>E</a:t>
            </a:r>
            <a:r>
              <a:t>F</a:t>
            </a:r>
            <a:r>
              <a:rPr spc="4"/>
              <a:t>G</a:t>
            </a:r>
            <a:r>
              <a:t>H</a:t>
            </a:r>
            <a:r>
              <a:rPr spc="0"/>
              <a:t>I</a:t>
            </a:r>
            <a:r>
              <a:t>JKL</a:t>
            </a:r>
            <a:r>
              <a:rPr spc="4"/>
              <a:t>M</a:t>
            </a:r>
            <a:r>
              <a:rPr spc="18"/>
              <a:t>N</a:t>
            </a:r>
            <a:r>
              <a:rPr spc="4"/>
              <a:t>O</a:t>
            </a:r>
            <a:r>
              <a:t>P</a:t>
            </a:r>
            <a:r>
              <a:rPr spc="14"/>
              <a:t>Q</a:t>
            </a:r>
            <a:r>
              <a:t>RST</a:t>
            </a:r>
            <a:r>
              <a:rPr spc="18"/>
              <a:t>U</a:t>
            </a:r>
            <a:r>
              <a:t>V</a:t>
            </a:r>
            <a:r>
              <a:rPr spc="14"/>
              <a:t>W</a:t>
            </a:r>
            <a:r>
              <a:t>XYZ</a:t>
            </a:r>
            <a:r>
              <a:rPr spc="18"/>
              <a:t>A</a:t>
            </a:r>
            <a:r>
              <a:t>BC</a:t>
            </a:r>
          </a:p>
        </p:txBody>
      </p:sp>
      <p:sp>
        <p:nvSpPr>
          <p:cNvPr id="137" name="Shape 137"/>
          <p:cNvSpPr/>
          <p:nvPr/>
        </p:nvSpPr>
        <p:spPr>
          <a:xfrm>
            <a:off x="1341658" y="2841094"/>
            <a:ext cx="7543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09" sz="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38" name="Shape 138"/>
          <p:cNvSpPr/>
          <p:nvPr/>
        </p:nvSpPr>
        <p:spPr>
          <a:xfrm>
            <a:off x="925914" y="3080254"/>
            <a:ext cx="84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-5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39" name="Shape 139"/>
          <p:cNvSpPr/>
          <p:nvPr/>
        </p:nvSpPr>
        <p:spPr>
          <a:xfrm>
            <a:off x="1135514" y="2968685"/>
            <a:ext cx="3039749" cy="401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4605" indent="11516">
              <a:lnSpc>
                <a:spcPct val="168700"/>
              </a:lnSpc>
              <a:tabLst>
                <a:tab pos="1549400" algn="l"/>
              </a:tabLst>
              <a:defRPr spc="9" sz="1100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spc="4"/>
              <a:t>l</a:t>
            </a:r>
            <a:r>
              <a:rPr spc="0"/>
              <a:t>a</a:t>
            </a:r>
            <a:r>
              <a:rPr spc="4"/>
              <a:t>i</a:t>
            </a:r>
            <a:r>
              <a:t>n</a:t>
            </a:r>
            <a:r>
              <a:rPr spc="0"/>
              <a:t>t</a:t>
            </a:r>
            <a:r>
              <a:t>e</a:t>
            </a:r>
            <a:r>
              <a:rPr spc="4"/>
              <a:t>xt</a:t>
            </a:r>
            <a:r>
              <a:rPr spc="0"/>
              <a:t> </a:t>
            </a:r>
            <a:r>
              <a:t>–</a:t>
            </a:r>
            <a:r>
              <a:rPr spc="-4"/>
              <a:t> </a:t>
            </a:r>
            <a:r>
              <a:rPr spc="18"/>
              <a:t>S</a:t>
            </a:r>
            <a:r>
              <a:t>ECR</a:t>
            </a:r>
            <a:r>
              <a:rPr spc="18"/>
              <a:t>E</a:t>
            </a:r>
            <a:r>
              <a:rPr spc="-127"/>
              <a:t>T</a:t>
            </a:r>
            <a:r>
              <a:rPr spc="4"/>
              <a:t>.</a:t>
            </a:r>
            <a:r>
              <a:rPr spc="0"/>
              <a:t>	</a:t>
            </a:r>
            <a:r>
              <a:rPr spc="18"/>
              <a:t>C</a:t>
            </a:r>
            <a:r>
              <a:rPr spc="-4"/>
              <a:t>i</a:t>
            </a:r>
            <a:r>
              <a:t>phe</a:t>
            </a:r>
            <a:r>
              <a:rPr spc="0"/>
              <a:t>rte</a:t>
            </a:r>
            <a:r>
              <a:t>x</a:t>
            </a:r>
            <a:r>
              <a:rPr spc="4"/>
              <a:t>t</a:t>
            </a:r>
            <a:r>
              <a:rPr spc="-9"/>
              <a:t> </a:t>
            </a:r>
            <a:r>
              <a:t>–</a:t>
            </a:r>
            <a:r>
              <a:rPr spc="4"/>
              <a:t> </a:t>
            </a:r>
            <a:r>
              <a:t>V</a:t>
            </a:r>
            <a:r>
              <a:rPr spc="18"/>
              <a:t>H</a:t>
            </a:r>
            <a:r>
              <a:t>FU</a:t>
            </a:r>
            <a:r>
              <a:rPr spc="18"/>
              <a:t>H</a:t>
            </a:r>
            <a:r>
              <a:rPr spc="14"/>
              <a:t>W</a:t>
            </a:r>
            <a:r>
              <a:rPr spc="4"/>
              <a:t> </a:t>
            </a:r>
            <a:r>
              <a:t>K</a:t>
            </a:r>
            <a:r>
              <a:rPr spc="0"/>
              <a:t>e</a:t>
            </a:r>
            <a:r>
              <a:t>y</a:t>
            </a:r>
            <a:r>
              <a:rPr spc="4"/>
              <a:t> i</a:t>
            </a:r>
            <a:r>
              <a:t>s</a:t>
            </a:r>
            <a:r>
              <a:rPr spc="-4"/>
              <a:t> </a:t>
            </a:r>
            <a:r>
              <a:t>3</a:t>
            </a:r>
            <a:r>
              <a:rPr spc="4"/>
              <a:t> </a:t>
            </a:r>
            <a:r>
              <a:rPr spc="0"/>
              <a:t>(</a:t>
            </a:r>
            <a:r>
              <a:t>n</a:t>
            </a:r>
            <a:r>
              <a:rPr spc="0"/>
              <a:t>u</a:t>
            </a:r>
            <a:r>
              <a:rPr spc="14"/>
              <a:t>m</a:t>
            </a:r>
            <a:r>
              <a:t>be</a:t>
            </a:r>
            <a:r>
              <a:rPr spc="4"/>
              <a:t>r</a:t>
            </a:r>
            <a:r>
              <a:rPr spc="-9"/>
              <a:t> </a:t>
            </a:r>
            <a:r>
              <a:t>o</a:t>
            </a:r>
            <a:r>
              <a:rPr spc="4"/>
              <a:t>f</a:t>
            </a:r>
            <a:r>
              <a:rPr spc="0"/>
              <a:t> </a:t>
            </a:r>
            <a:r>
              <a:rPr spc="4"/>
              <a:t>s</a:t>
            </a:r>
            <a:r>
              <a:t>h</a:t>
            </a:r>
            <a:r>
              <a:rPr spc="4"/>
              <a:t>i</a:t>
            </a:r>
            <a:r>
              <a:rPr spc="0"/>
              <a:t>ft</a:t>
            </a:r>
            <a:r>
              <a:t>s</a:t>
            </a:r>
            <a:r>
              <a:rPr spc="-4"/>
              <a:t> </a:t>
            </a:r>
            <a:r>
              <a:t>o</a:t>
            </a:r>
            <a:r>
              <a:rPr spc="4"/>
              <a:t>f</a:t>
            </a:r>
            <a:r>
              <a:rPr spc="-9"/>
              <a:t> </a:t>
            </a:r>
            <a:r>
              <a:rPr spc="0"/>
              <a:t>t</a:t>
            </a:r>
            <a:r>
              <a:t>he</a:t>
            </a:r>
            <a:r>
              <a:rPr spc="4"/>
              <a:t> </a:t>
            </a:r>
            <a:r>
              <a:rPr spc="0"/>
              <a:t>a</a:t>
            </a:r>
            <a:r>
              <a:rPr spc="4"/>
              <a:t>l</a:t>
            </a:r>
            <a:r>
              <a:t>pha</a:t>
            </a:r>
            <a:r>
              <a:rPr spc="0"/>
              <a:t>b</a:t>
            </a:r>
            <a:r>
              <a:t>e</a:t>
            </a:r>
            <a:r>
              <a:rPr spc="0"/>
              <a:t>t</a:t>
            </a:r>
            <a:r>
              <a:rPr spc="4"/>
              <a:t>)</a:t>
            </a:r>
          </a:p>
        </p:txBody>
      </p:sp>
      <p:sp>
        <p:nvSpPr>
          <p:cNvPr id="140" name="Shape 140"/>
          <p:cNvSpPr/>
          <p:nvPr/>
        </p:nvSpPr>
        <p:spPr>
          <a:xfrm>
            <a:off x="925914" y="3371617"/>
            <a:ext cx="84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-5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41" name="Shape 141"/>
          <p:cNvSpPr/>
          <p:nvPr/>
        </p:nvSpPr>
        <p:spPr>
          <a:xfrm>
            <a:off x="541270" y="3682939"/>
            <a:ext cx="7543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09" sz="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42" name="Shape 142"/>
          <p:cNvSpPr/>
          <p:nvPr/>
        </p:nvSpPr>
        <p:spPr>
          <a:xfrm>
            <a:off x="829179" y="3644460"/>
            <a:ext cx="1974484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b="1" spc="18" sz="1100">
                <a:latin typeface="Arial"/>
                <a:ea typeface="Arial"/>
                <a:cs typeface="Arial"/>
                <a:sym typeface="Arial"/>
              </a:defRPr>
            </a:pPr>
            <a:r>
              <a:t>K</a:t>
            </a:r>
            <a:r>
              <a:rPr spc="0"/>
              <a:t>e</a:t>
            </a:r>
            <a:r>
              <a:rPr spc="9"/>
              <a:t>y</a:t>
            </a:r>
            <a:r>
              <a:rPr spc="4"/>
              <a:t> </a:t>
            </a:r>
            <a:r>
              <a:rPr spc="9"/>
              <a:t>d</a:t>
            </a:r>
            <a:r>
              <a:rPr spc="0"/>
              <a:t>i</a:t>
            </a:r>
            <a:r>
              <a:rPr spc="9"/>
              <a:t>s</a:t>
            </a:r>
            <a:r>
              <a:rPr spc="0"/>
              <a:t>tr</a:t>
            </a:r>
            <a:r>
              <a:rPr spc="-9"/>
              <a:t>i</a:t>
            </a:r>
            <a:r>
              <a:t>b</a:t>
            </a:r>
            <a:r>
              <a:rPr spc="9"/>
              <a:t>u</a:t>
            </a:r>
            <a:r>
              <a:rPr spc="0"/>
              <a:t>t</a:t>
            </a:r>
            <a:r>
              <a:rPr spc="-9"/>
              <a:t>i</a:t>
            </a:r>
            <a:r>
              <a:rPr spc="9"/>
              <a:t>on </a:t>
            </a:r>
            <a:r>
              <a:rPr b="0" spc="4"/>
              <a:t>i</a:t>
            </a:r>
            <a:r>
              <a:rPr b="0" spc="9"/>
              <a:t>s</a:t>
            </a:r>
            <a:r>
              <a:rPr b="0" spc="4"/>
              <a:t> </a:t>
            </a:r>
            <a:r>
              <a:rPr b="0" spc="9"/>
              <a:t>a</a:t>
            </a:r>
            <a:r>
              <a:rPr b="0" spc="-4"/>
              <a:t> </a:t>
            </a:r>
            <a:r>
              <a:rPr b="0" spc="9"/>
              <a:t>p</a:t>
            </a:r>
            <a:r>
              <a:rPr b="0" spc="0"/>
              <a:t>r</a:t>
            </a:r>
            <a:r>
              <a:rPr b="0" spc="9"/>
              <a:t>ob</a:t>
            </a:r>
            <a:r>
              <a:rPr b="0" spc="-4"/>
              <a:t>l</a:t>
            </a:r>
            <a:r>
              <a:rPr b="0" spc="9"/>
              <a:t>e</a:t>
            </a:r>
            <a:r>
              <a:rPr b="0" spc="14"/>
              <a:t>m</a:t>
            </a:r>
          </a:p>
        </p:txBody>
      </p:sp>
      <p:sp>
        <p:nvSpPr>
          <p:cNvPr id="143" name="Shape 143"/>
          <p:cNvSpPr/>
          <p:nvPr/>
        </p:nvSpPr>
        <p:spPr>
          <a:xfrm>
            <a:off x="925914" y="3986593"/>
            <a:ext cx="84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-5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44" name="Shape 144"/>
          <p:cNvSpPr/>
          <p:nvPr/>
        </p:nvSpPr>
        <p:spPr>
          <a:xfrm>
            <a:off x="1168334" y="3930543"/>
            <a:ext cx="4147625" cy="401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4605" indent="11516">
              <a:lnSpc>
                <a:spcPct val="168700"/>
              </a:lnSpc>
              <a:defRPr spc="9" sz="1100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0"/>
              <a:t>h</a:t>
            </a:r>
            <a:r>
              <a:t>e</a:t>
            </a:r>
            <a:r>
              <a:rPr spc="4"/>
              <a:t> </a:t>
            </a:r>
            <a:r>
              <a:t>s</a:t>
            </a:r>
            <a:r>
              <a:rPr spc="0"/>
              <a:t>e</a:t>
            </a:r>
            <a:r>
              <a:t>c</a:t>
            </a:r>
            <a:r>
              <a:rPr spc="0"/>
              <a:t>r</a:t>
            </a:r>
            <a:r>
              <a:t>e</a:t>
            </a:r>
            <a:r>
              <a:rPr spc="4"/>
              <a:t>t</a:t>
            </a:r>
            <a:r>
              <a:rPr spc="-9"/>
              <a:t> </a:t>
            </a:r>
            <a:r>
              <a:t>key</a:t>
            </a:r>
            <a:r>
              <a:rPr spc="-4"/>
              <a:t> </a:t>
            </a:r>
            <a:r>
              <a:t>has</a:t>
            </a:r>
            <a:r>
              <a:rPr spc="-4"/>
              <a:t> </a:t>
            </a:r>
            <a:r>
              <a:rPr spc="0"/>
              <a:t>t</a:t>
            </a:r>
            <a:r>
              <a:t>o</a:t>
            </a:r>
            <a:r>
              <a:rPr spc="4"/>
              <a:t> </a:t>
            </a:r>
            <a:r>
              <a:rPr spc="0"/>
              <a:t>b</a:t>
            </a:r>
            <a:r>
              <a:t>e</a:t>
            </a:r>
            <a:r>
              <a:rPr spc="4"/>
              <a:t> </a:t>
            </a:r>
            <a:r>
              <a:t>de</a:t>
            </a:r>
            <a:r>
              <a:rPr spc="-4"/>
              <a:t>l</a:t>
            </a:r>
            <a:r>
              <a:rPr spc="4"/>
              <a:t>i</a:t>
            </a:r>
            <a:r>
              <a:t>ve</a:t>
            </a:r>
            <a:r>
              <a:rPr spc="0"/>
              <a:t>re</a:t>
            </a:r>
            <a:r>
              <a:t>d</a:t>
            </a:r>
            <a:r>
              <a:rPr spc="4"/>
              <a:t> i</a:t>
            </a:r>
            <a:r>
              <a:t>n</a:t>
            </a:r>
            <a:r>
              <a:rPr spc="-4"/>
              <a:t> </a:t>
            </a:r>
            <a:r>
              <a:t>a</a:t>
            </a:r>
            <a:r>
              <a:rPr spc="4"/>
              <a:t> s</a:t>
            </a:r>
            <a:r>
              <a:t>a</a:t>
            </a:r>
            <a:r>
              <a:rPr spc="0"/>
              <a:t>f</a:t>
            </a:r>
            <a:r>
              <a:t>e</a:t>
            </a:r>
            <a:r>
              <a:rPr spc="4"/>
              <a:t> </a:t>
            </a:r>
            <a:r>
              <a:t>way</a:t>
            </a:r>
            <a:r>
              <a:rPr spc="-4"/>
              <a:t> </a:t>
            </a:r>
            <a:r>
              <a:rPr spc="0"/>
              <a:t>t</a:t>
            </a:r>
            <a:r>
              <a:t>o</a:t>
            </a:r>
            <a:r>
              <a:rPr spc="4"/>
              <a:t> </a:t>
            </a:r>
            <a:r>
              <a:rPr spc="-9"/>
              <a:t>t</a:t>
            </a:r>
            <a:r>
              <a:t>he</a:t>
            </a:r>
            <a:r>
              <a:rPr spc="4"/>
              <a:t> </a:t>
            </a:r>
            <a:r>
              <a:rPr spc="0"/>
              <a:t>r</a:t>
            </a:r>
            <a:r>
              <a:t>e</a:t>
            </a:r>
            <a:r>
              <a:rPr spc="4"/>
              <a:t>ci</a:t>
            </a:r>
            <a:r>
              <a:t>p</a:t>
            </a:r>
            <a:r>
              <a:rPr spc="4"/>
              <a:t>i</a:t>
            </a:r>
            <a:r>
              <a:t>e</a:t>
            </a:r>
            <a:r>
              <a:rPr spc="0"/>
              <a:t>n</a:t>
            </a:r>
            <a:r>
              <a:rPr spc="4"/>
              <a:t>t </a:t>
            </a:r>
            <a:r>
              <a:t>Cha</a:t>
            </a:r>
            <a:r>
              <a:rPr spc="0"/>
              <a:t>n</a:t>
            </a:r>
            <a:r>
              <a:t>ce</a:t>
            </a:r>
            <a:r>
              <a:rPr spc="4"/>
              <a:t> </a:t>
            </a:r>
            <a:r>
              <a:rPr spc="0"/>
              <a:t>o</a:t>
            </a:r>
            <a:r>
              <a:rPr spc="4"/>
              <a:t>f</a:t>
            </a:r>
            <a:r>
              <a:rPr spc="0"/>
              <a:t> </a:t>
            </a:r>
            <a:r>
              <a:t>k</a:t>
            </a:r>
            <a:r>
              <a:rPr spc="0"/>
              <a:t>e</a:t>
            </a:r>
            <a:r>
              <a:t>y</a:t>
            </a:r>
            <a:r>
              <a:rPr spc="4"/>
              <a:t> </a:t>
            </a:r>
            <a:r>
              <a:t>b</a:t>
            </a:r>
            <a:r>
              <a:rPr spc="0"/>
              <a:t>e</a:t>
            </a:r>
            <a:r>
              <a:rPr spc="4"/>
              <a:t>i</a:t>
            </a:r>
            <a:r>
              <a:t>ng</a:t>
            </a:r>
            <a:r>
              <a:rPr spc="4"/>
              <a:t> c</a:t>
            </a:r>
            <a:r>
              <a:t>o</a:t>
            </a:r>
            <a:r>
              <a:rPr spc="14"/>
              <a:t>m</a:t>
            </a:r>
            <a:r>
              <a:rPr spc="0"/>
              <a:t>pr</a:t>
            </a:r>
            <a:r>
              <a:t>o</a:t>
            </a:r>
            <a:r>
              <a:rPr spc="14"/>
              <a:t>m</a:t>
            </a:r>
            <a:r>
              <a:rPr spc="4"/>
              <a:t>is</a:t>
            </a:r>
            <a:r>
              <a:t>ed</a:t>
            </a:r>
          </a:p>
        </p:txBody>
      </p:sp>
      <p:sp>
        <p:nvSpPr>
          <p:cNvPr id="145" name="Shape 145"/>
          <p:cNvSpPr/>
          <p:nvPr/>
        </p:nvSpPr>
        <p:spPr>
          <a:xfrm>
            <a:off x="925914" y="4276804"/>
            <a:ext cx="84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-5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46" name="Shape 146"/>
          <p:cNvSpPr/>
          <p:nvPr/>
        </p:nvSpPr>
        <p:spPr>
          <a:xfrm>
            <a:off x="2321699" y="4550693"/>
            <a:ext cx="4477567" cy="15754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3854529" y="6336846"/>
            <a:ext cx="142918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pc="-14" sz="900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5"/>
              <a:t>m</a:t>
            </a:r>
            <a:r>
              <a:rPr spc="-9"/>
              <a:t>a</a:t>
            </a:r>
            <a:r>
              <a:rPr spc="0"/>
              <a:t>ge</a:t>
            </a:r>
            <a:r>
              <a:t> </a:t>
            </a:r>
            <a:r>
              <a:rPr spc="-9"/>
              <a:t>S</a:t>
            </a:r>
            <a:r>
              <a:rPr spc="0"/>
              <a:t>o</a:t>
            </a:r>
            <a:r>
              <a:rPr spc="-9"/>
              <a:t>u</a:t>
            </a:r>
            <a:r>
              <a:rPr spc="-5"/>
              <a:t>r</a:t>
            </a:r>
            <a:r>
              <a:rPr spc="5"/>
              <a:t>c</a:t>
            </a:r>
            <a:r>
              <a:rPr spc="-9"/>
              <a:t>e</a:t>
            </a:r>
            <a:r>
              <a:rPr spc="-5"/>
              <a:t>:</a:t>
            </a:r>
            <a:r>
              <a:rPr spc="-9"/>
              <a:t> g</a:t>
            </a:r>
            <a:r>
              <a:rPr spc="0"/>
              <a:t>p</a:t>
            </a:r>
            <a:r>
              <a:rPr spc="-9"/>
              <a:t>g</a:t>
            </a:r>
            <a:r>
              <a:t>t</a:t>
            </a:r>
            <a:r>
              <a:rPr spc="-9"/>
              <a:t>o</a:t>
            </a:r>
            <a:r>
              <a:rPr spc="0"/>
              <a:t>o</a:t>
            </a:r>
            <a:r>
              <a:t>l</a:t>
            </a:r>
            <a:r>
              <a:rPr spc="5"/>
              <a:t>s</a:t>
            </a:r>
            <a:r>
              <a:rPr spc="-5"/>
              <a:t>.</a:t>
            </a:r>
            <a:r>
              <a:rPr spc="-9"/>
              <a:t>o</a:t>
            </a:r>
            <a:r>
              <a:rPr spc="-5"/>
              <a:t>r</a:t>
            </a:r>
            <a:r>
              <a:rPr spc="0"/>
              <a:t>g</a:t>
            </a:r>
          </a:p>
        </p:txBody>
      </p:sp>
      <p:sp>
        <p:nvSpPr>
          <p:cNvPr id="148" name="Shape 148"/>
          <p:cNvSpPr/>
          <p:nvPr/>
        </p:nvSpPr>
        <p:spPr>
          <a:xfrm>
            <a:off x="5816920" y="2154138"/>
            <a:ext cx="2763931" cy="11654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6466444" y="3562553"/>
            <a:ext cx="12696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pc="-14" sz="900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5"/>
              <a:t>m</a:t>
            </a:r>
            <a:r>
              <a:rPr spc="-9"/>
              <a:t>ag</a:t>
            </a:r>
            <a:r>
              <a:rPr spc="0"/>
              <a:t>e</a:t>
            </a:r>
            <a:r>
              <a:rPr spc="-9"/>
              <a:t> Sou</a:t>
            </a:r>
            <a:r>
              <a:rPr spc="5"/>
              <a:t>rc</a:t>
            </a:r>
            <a:r>
              <a:rPr spc="-9"/>
              <a:t>e</a:t>
            </a:r>
            <a:r>
              <a:rPr spc="-5"/>
              <a:t>:</a:t>
            </a:r>
            <a:r>
              <a:rPr spc="-9"/>
              <a:t> </a:t>
            </a:r>
            <a:r>
              <a:rPr spc="-5"/>
              <a:t>w</a:t>
            </a:r>
            <a:r>
              <a:t>i</a:t>
            </a:r>
            <a:r>
              <a:rPr spc="5"/>
              <a:t>k</a:t>
            </a:r>
            <a:r>
              <a:t>i</a:t>
            </a:r>
            <a:r>
              <a:rPr spc="0"/>
              <a:t>p</a:t>
            </a:r>
            <a:r>
              <a:rPr spc="-9"/>
              <a:t>ed</a:t>
            </a:r>
            <a:r>
              <a:rPr spc="-5"/>
              <a:t>i</a:t>
            </a:r>
            <a:r>
              <a:rPr spc="0"/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2781204" y="451285"/>
            <a:ext cx="3571229" cy="820738"/>
          </a:xfrm>
          <a:prstGeom prst="rect">
            <a:avLst/>
          </a:prstGeom>
        </p:spPr>
        <p:txBody>
          <a:bodyPr lIns="0" tIns="0" rIns="0" bIns="0"/>
          <a:lstStyle/>
          <a:p>
            <a:pPr marL="679465" marR="4605" indent="-667949">
              <a:lnSpc>
                <a:spcPts val="3200"/>
              </a:lnSpc>
              <a:defRPr sz="2900"/>
            </a:pPr>
            <a:r>
              <a:t>Pub</a:t>
            </a:r>
            <a:r>
              <a:rPr spc="-100"/>
              <a:t>li</a:t>
            </a:r>
            <a:r>
              <a:t>c-k</a:t>
            </a:r>
            <a:r>
              <a:rPr spc="-100"/>
              <a:t>e</a:t>
            </a:r>
            <a:r>
              <a:t>y E</a:t>
            </a:r>
            <a:r>
              <a:rPr spc="-100"/>
              <a:t>n</a:t>
            </a:r>
            <a:r>
              <a:t>cryp</a:t>
            </a:r>
            <a:r>
              <a:rPr spc="-100"/>
              <a:t>ti</a:t>
            </a:r>
            <a:r>
              <a:t>on </a:t>
            </a:r>
            <a:r>
              <a:rPr spc="-100"/>
              <a:t>(</a:t>
            </a:r>
            <a:r>
              <a:t>Asy</a:t>
            </a:r>
            <a:r>
              <a:rPr spc="-100"/>
              <a:t>mm</a:t>
            </a:r>
            <a:r>
              <a:t>e</a:t>
            </a:r>
            <a:r>
              <a:rPr spc="-100"/>
              <a:t>tric)</a:t>
            </a:r>
          </a:p>
        </p:txBody>
      </p:sp>
      <p:sp>
        <p:nvSpPr>
          <p:cNvPr id="152" name="Shape 152"/>
          <p:cNvSpPr/>
          <p:nvPr/>
        </p:nvSpPr>
        <p:spPr>
          <a:xfrm>
            <a:off x="543573" y="1653209"/>
            <a:ext cx="8119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22" sz="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53" name="Shape 153"/>
          <p:cNvSpPr/>
          <p:nvPr/>
        </p:nvSpPr>
        <p:spPr>
          <a:xfrm>
            <a:off x="837239" y="1611205"/>
            <a:ext cx="24288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pc="5" sz="1200">
                <a:latin typeface="Arial"/>
                <a:ea typeface="Arial"/>
                <a:cs typeface="Arial"/>
                <a:sym typeface="Arial"/>
              </a:defRPr>
            </a:pPr>
            <a:r>
              <a:t>Us</a:t>
            </a:r>
            <a:r>
              <a:rPr spc="-5"/>
              <a:t>e</a:t>
            </a:r>
            <a:r>
              <a:rPr spc="0"/>
              <a:t>s</a:t>
            </a:r>
            <a:r>
              <a:t> </a:t>
            </a:r>
            <a:r>
              <a:rPr spc="0"/>
              <a:t>a</a:t>
            </a:r>
            <a:r>
              <a:t> </a:t>
            </a:r>
            <a:r>
              <a:rPr spc="-5"/>
              <a:t>pai</a:t>
            </a:r>
            <a:r>
              <a:rPr spc="0"/>
              <a:t>r </a:t>
            </a:r>
            <a:r>
              <a:rPr spc="-5"/>
              <a:t>o</a:t>
            </a:r>
            <a:r>
              <a:rPr spc="0"/>
              <a:t>f</a:t>
            </a:r>
            <a:r>
              <a:rPr spc="14"/>
              <a:t> </a:t>
            </a:r>
            <a:r>
              <a:t>k</a:t>
            </a:r>
            <a:r>
              <a:rPr spc="-9"/>
              <a:t>e</a:t>
            </a:r>
            <a:r>
              <a:t>y</a:t>
            </a:r>
            <a:r>
              <a:rPr spc="0"/>
              <a:t>s</a:t>
            </a:r>
            <a:r>
              <a:rPr spc="14"/>
              <a:t> </a:t>
            </a:r>
            <a:r>
              <a:rPr spc="-5"/>
              <a:t>fo</a:t>
            </a:r>
            <a:r>
              <a:rPr spc="0"/>
              <a:t>r</a:t>
            </a:r>
            <a:r>
              <a:rPr spc="9"/>
              <a:t> </a:t>
            </a:r>
            <a:r>
              <a:rPr spc="-5"/>
              <a:t>enc</a:t>
            </a:r>
            <a:r>
              <a:rPr spc="0"/>
              <a:t>r</a:t>
            </a:r>
            <a:r>
              <a:t>y</a:t>
            </a:r>
            <a:r>
              <a:rPr spc="-5"/>
              <a:t>p</a:t>
            </a:r>
            <a:r>
              <a:rPr spc="9"/>
              <a:t>t</a:t>
            </a:r>
            <a:r>
              <a:rPr spc="-5"/>
              <a:t>ion</a:t>
            </a:r>
          </a:p>
        </p:txBody>
      </p:sp>
      <p:sp>
        <p:nvSpPr>
          <p:cNvPr id="154" name="Shape 154"/>
          <p:cNvSpPr/>
          <p:nvPr/>
        </p:nvSpPr>
        <p:spPr>
          <a:xfrm>
            <a:off x="935127" y="1972105"/>
            <a:ext cx="857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4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55" name="Shape 155"/>
          <p:cNvSpPr/>
          <p:nvPr/>
        </p:nvSpPr>
        <p:spPr>
          <a:xfrm>
            <a:off x="1228796" y="1954509"/>
            <a:ext cx="3331687" cy="41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b="1" sz="1100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spc="-9"/>
              <a:t>ubli</a:t>
            </a:r>
            <a:r>
              <a:rPr spc="-4"/>
              <a:t>c ke</a:t>
            </a:r>
            <a:r>
              <a:t>y</a:t>
            </a:r>
            <a:r>
              <a:rPr spc="-4"/>
              <a:t> </a:t>
            </a:r>
            <a:r>
              <a:rPr b="0"/>
              <a:t>–</a:t>
            </a:r>
            <a:r>
              <a:rPr b="0" spc="-4"/>
              <a:t> </a:t>
            </a:r>
            <a:r>
              <a:rPr b="0"/>
              <a:t>P</a:t>
            </a:r>
            <a:r>
              <a:rPr b="0" spc="-4"/>
              <a:t>ub</a:t>
            </a:r>
            <a:r>
              <a:rPr b="0" spc="-9"/>
              <a:t>l</a:t>
            </a:r>
            <a:r>
              <a:rPr b="0" spc="-4"/>
              <a:t>ishe</a:t>
            </a:r>
            <a:r>
              <a:rPr b="0"/>
              <a:t>d</a:t>
            </a:r>
            <a:r>
              <a:rPr b="0" spc="-4"/>
              <a:t> an</a:t>
            </a:r>
            <a:r>
              <a:rPr b="0"/>
              <a:t>d</a:t>
            </a:r>
            <a:r>
              <a:rPr b="0" spc="-4"/>
              <a:t> </a:t>
            </a:r>
            <a:r>
              <a:rPr b="0"/>
              <a:t>k</a:t>
            </a:r>
            <a:r>
              <a:rPr b="0" spc="-4"/>
              <a:t>no</a:t>
            </a:r>
            <a:r>
              <a:rPr b="0" spc="-9"/>
              <a:t>w</a:t>
            </a:r>
            <a:r>
              <a:rPr b="0"/>
              <a:t>n</a:t>
            </a:r>
            <a:r>
              <a:rPr b="0" spc="-4"/>
              <a:t> t</a:t>
            </a:r>
            <a:r>
              <a:rPr b="0"/>
              <a:t>o</a:t>
            </a:r>
            <a:r>
              <a:rPr b="0" spc="-4"/>
              <a:t> e</a:t>
            </a:r>
            <a:r>
              <a:rPr b="0"/>
              <a:t>v</a:t>
            </a:r>
            <a:r>
              <a:rPr b="0" spc="-4"/>
              <a:t>er</a:t>
            </a:r>
            <a:r>
              <a:rPr b="0"/>
              <a:t>y</a:t>
            </a:r>
            <a:r>
              <a:rPr b="0" spc="-4"/>
              <a:t>on</a:t>
            </a:r>
            <a:r>
              <a:rPr b="0"/>
              <a:t>e</a:t>
            </a:r>
          </a:p>
          <a:p>
            <a:pPr indent="11516">
              <a:spcBef>
                <a:spcPts val="900"/>
              </a:spcBef>
              <a:defRPr b="1" sz="1100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spc="-9"/>
              <a:t>r</a:t>
            </a:r>
            <a:r>
              <a:rPr spc="-4"/>
              <a:t>ivat</a:t>
            </a:r>
            <a:r>
              <a:t>e</a:t>
            </a:r>
            <a:r>
              <a:rPr spc="-4"/>
              <a:t> ke</a:t>
            </a:r>
            <a:r>
              <a:t>y</a:t>
            </a:r>
            <a:r>
              <a:rPr spc="-4"/>
              <a:t> </a:t>
            </a:r>
            <a:r>
              <a:rPr b="0"/>
              <a:t>–</a:t>
            </a:r>
            <a:r>
              <a:rPr b="0" spc="-4"/>
              <a:t> </a:t>
            </a:r>
            <a:r>
              <a:rPr b="0"/>
              <a:t>S</a:t>
            </a:r>
            <a:r>
              <a:rPr b="0" spc="-4"/>
              <a:t>e</a:t>
            </a:r>
            <a:r>
              <a:rPr b="0" spc="-14"/>
              <a:t>c</a:t>
            </a:r>
            <a:r>
              <a:rPr b="0" spc="4"/>
              <a:t>r</a:t>
            </a:r>
            <a:r>
              <a:rPr b="0" spc="-4"/>
              <a:t>et </a:t>
            </a:r>
            <a:r>
              <a:rPr b="0" spc="-14"/>
              <a:t>k</a:t>
            </a:r>
            <a:r>
              <a:rPr b="0" spc="-4"/>
              <a:t>e</a:t>
            </a:r>
            <a:r>
              <a:rPr b="0"/>
              <a:t>y</a:t>
            </a:r>
            <a:r>
              <a:rPr b="0" spc="-4"/>
              <a:t> </a:t>
            </a:r>
            <a:r>
              <a:rPr b="0"/>
              <a:t>k</a:t>
            </a:r>
            <a:r>
              <a:rPr b="0" spc="-4"/>
              <a:t>now</a:t>
            </a:r>
            <a:r>
              <a:rPr b="0"/>
              <a:t>n</a:t>
            </a:r>
            <a:r>
              <a:rPr b="0" spc="-4"/>
              <a:t> on</a:t>
            </a:r>
            <a:r>
              <a:rPr b="0" spc="-9"/>
              <a:t>l</a:t>
            </a:r>
            <a:r>
              <a:rPr b="0"/>
              <a:t>y</a:t>
            </a:r>
            <a:r>
              <a:rPr b="0" spc="-4"/>
              <a:t> t</a:t>
            </a:r>
            <a:r>
              <a:rPr b="0"/>
              <a:t>o</a:t>
            </a:r>
            <a:r>
              <a:rPr b="0" spc="-4"/>
              <a:t> th</a:t>
            </a:r>
            <a:r>
              <a:rPr b="0"/>
              <a:t>e</a:t>
            </a:r>
            <a:r>
              <a:rPr b="0" spc="-4"/>
              <a:t> owne</a:t>
            </a:r>
            <a:r>
              <a:rPr b="0"/>
              <a:t>r</a:t>
            </a:r>
          </a:p>
        </p:txBody>
      </p:sp>
      <p:sp>
        <p:nvSpPr>
          <p:cNvPr id="156" name="Shape 156"/>
          <p:cNvSpPr/>
          <p:nvPr/>
        </p:nvSpPr>
        <p:spPr>
          <a:xfrm>
            <a:off x="935127" y="2270380"/>
            <a:ext cx="857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4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57" name="Shape 157"/>
          <p:cNvSpPr/>
          <p:nvPr/>
        </p:nvSpPr>
        <p:spPr>
          <a:xfrm>
            <a:off x="543573" y="2589178"/>
            <a:ext cx="765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13" sz="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58" name="Shape 158"/>
          <p:cNvSpPr/>
          <p:nvPr/>
        </p:nvSpPr>
        <p:spPr>
          <a:xfrm>
            <a:off x="837239" y="2549906"/>
            <a:ext cx="80326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b="1" spc="-9" sz="1100"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spc="-4"/>
              <a:t>nc</a:t>
            </a:r>
            <a:r>
              <a:t>r</a:t>
            </a:r>
            <a:r>
              <a:rPr spc="-4"/>
              <a:t>y</a:t>
            </a:r>
            <a:r>
              <a:t>p</a:t>
            </a:r>
            <a:r>
              <a:rPr spc="-4"/>
              <a:t>t</a:t>
            </a:r>
            <a:r>
              <a:t>i</a:t>
            </a:r>
            <a:r>
              <a:rPr spc="-4"/>
              <a:t>on</a:t>
            </a:r>
          </a:p>
        </p:txBody>
      </p:sp>
      <p:sp>
        <p:nvSpPr>
          <p:cNvPr id="159" name="Shape 159"/>
          <p:cNvSpPr/>
          <p:nvPr/>
        </p:nvSpPr>
        <p:spPr>
          <a:xfrm>
            <a:off x="935127" y="2898021"/>
            <a:ext cx="857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4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60" name="Shape 160"/>
          <p:cNvSpPr/>
          <p:nvPr/>
        </p:nvSpPr>
        <p:spPr>
          <a:xfrm>
            <a:off x="1228796" y="2880429"/>
            <a:ext cx="3623051" cy="60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pc="-4" sz="1100">
                <a:latin typeface="Arial"/>
                <a:ea typeface="Arial"/>
                <a:cs typeface="Arial"/>
                <a:sym typeface="Arial"/>
              </a:defRPr>
            </a:pPr>
            <a:r>
              <a:t>Us</a:t>
            </a:r>
            <a:r>
              <a:rPr spc="0"/>
              <a:t>e</a:t>
            </a:r>
            <a:r>
              <a:t> pub</a:t>
            </a:r>
            <a:r>
              <a:rPr spc="-9"/>
              <a:t>l</a:t>
            </a:r>
            <a:r>
              <a:t>i</a:t>
            </a:r>
            <a:r>
              <a:rPr spc="0"/>
              <a:t>c</a:t>
            </a:r>
            <a:r>
              <a:t> </a:t>
            </a:r>
            <a:r>
              <a:rPr spc="0"/>
              <a:t>k</a:t>
            </a:r>
            <a:r>
              <a:t>e</a:t>
            </a:r>
            <a:r>
              <a:rPr spc="0"/>
              <a:t>y</a:t>
            </a:r>
            <a:r>
              <a:t> t</a:t>
            </a:r>
            <a:r>
              <a:rPr spc="0"/>
              <a:t>o</a:t>
            </a:r>
            <a:r>
              <a:t> en</a:t>
            </a:r>
            <a:r>
              <a:rPr spc="-14"/>
              <a:t>c</a:t>
            </a:r>
            <a:r>
              <a:rPr spc="4"/>
              <a:t>r</a:t>
            </a:r>
            <a:r>
              <a:rPr spc="-14"/>
              <a:t>y</a:t>
            </a:r>
            <a:r>
              <a:t>pt me</a:t>
            </a:r>
            <a:r>
              <a:rPr spc="0"/>
              <a:t>ss</a:t>
            </a:r>
            <a:r>
              <a:t>age</a:t>
            </a:r>
            <a:r>
              <a:rPr spc="0"/>
              <a:t>s</a:t>
            </a:r>
          </a:p>
          <a:p>
            <a:pPr marR="4605" indent="11516">
              <a:lnSpc>
                <a:spcPts val="1300"/>
              </a:lnSpc>
              <a:spcBef>
                <a:spcPts val="1000"/>
              </a:spcBef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n</a:t>
            </a:r>
            <a:r>
              <a:rPr spc="-14"/>
              <a:t>y</a:t>
            </a:r>
            <a:r>
              <a:rPr spc="-4"/>
              <a:t>on</a:t>
            </a:r>
            <a:r>
              <a:t>e</a:t>
            </a:r>
            <a:r>
              <a:rPr spc="-4"/>
              <a:t> </a:t>
            </a:r>
            <a:r>
              <a:t>c</a:t>
            </a:r>
            <a:r>
              <a:rPr spc="-4"/>
              <a:t>a</a:t>
            </a:r>
            <a:r>
              <a:t>n</a:t>
            </a:r>
            <a:r>
              <a:rPr spc="-4"/>
              <a:t> en</a:t>
            </a:r>
            <a:r>
              <a:t>c</a:t>
            </a:r>
            <a:r>
              <a:rPr spc="-4"/>
              <a:t>r</a:t>
            </a:r>
            <a:r>
              <a:t>y</a:t>
            </a:r>
            <a:r>
              <a:rPr spc="-4"/>
              <a:t>pt me</a:t>
            </a:r>
            <a:r>
              <a:t>ss</a:t>
            </a:r>
            <a:r>
              <a:rPr spc="-4"/>
              <a:t>age, but the</a:t>
            </a:r>
            <a:r>
              <a:t>y</a:t>
            </a:r>
            <a:r>
              <a:rPr spc="-14"/>
              <a:t> </a:t>
            </a:r>
            <a:r>
              <a:t>c</a:t>
            </a:r>
            <a:r>
              <a:rPr spc="-4"/>
              <a:t>annot de</a:t>
            </a:r>
            <a:r>
              <a:t>c</a:t>
            </a:r>
            <a:r>
              <a:rPr spc="-4"/>
              <a:t>r</a:t>
            </a:r>
            <a:r>
              <a:t>y</a:t>
            </a:r>
            <a:r>
              <a:rPr spc="-4"/>
              <a:t>pt th</a:t>
            </a:r>
            <a:r>
              <a:t>e</a:t>
            </a:r>
            <a:r>
              <a:rPr spc="-4"/>
              <a:t> </a:t>
            </a:r>
            <a:r>
              <a:t>ci</a:t>
            </a:r>
            <a:r>
              <a:rPr spc="-4"/>
              <a:t>phertext</a:t>
            </a:r>
          </a:p>
        </p:txBody>
      </p:sp>
      <p:sp>
        <p:nvSpPr>
          <p:cNvPr id="161" name="Shape 161"/>
          <p:cNvSpPr/>
          <p:nvPr/>
        </p:nvSpPr>
        <p:spPr>
          <a:xfrm>
            <a:off x="935127" y="3196295"/>
            <a:ext cx="857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4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62" name="Shape 162"/>
          <p:cNvSpPr/>
          <p:nvPr/>
        </p:nvSpPr>
        <p:spPr>
          <a:xfrm>
            <a:off x="543573" y="3682081"/>
            <a:ext cx="765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13" sz="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63" name="Shape 163"/>
          <p:cNvSpPr/>
          <p:nvPr/>
        </p:nvSpPr>
        <p:spPr>
          <a:xfrm>
            <a:off x="837239" y="3642812"/>
            <a:ext cx="803269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b="1" spc="-4" sz="1100">
                <a:latin typeface="Arial"/>
                <a:ea typeface="Arial"/>
                <a:cs typeface="Arial"/>
                <a:sym typeface="Arial"/>
              </a:defRPr>
            </a:pPr>
            <a:r>
              <a:t>Dec</a:t>
            </a:r>
            <a:r>
              <a:rPr spc="-9"/>
              <a:t>r</a:t>
            </a:r>
            <a:r>
              <a:t>y</a:t>
            </a:r>
            <a:r>
              <a:rPr spc="-9"/>
              <a:t>p</a:t>
            </a:r>
            <a:r>
              <a:t>t</a:t>
            </a:r>
            <a:r>
              <a:rPr spc="-9"/>
              <a:t>i</a:t>
            </a:r>
            <a:r>
              <a:t>on</a:t>
            </a:r>
          </a:p>
        </p:txBody>
      </p:sp>
      <p:sp>
        <p:nvSpPr>
          <p:cNvPr id="164" name="Shape 164"/>
          <p:cNvSpPr/>
          <p:nvPr/>
        </p:nvSpPr>
        <p:spPr>
          <a:xfrm>
            <a:off x="935127" y="3990926"/>
            <a:ext cx="857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4"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–</a:t>
            </a:r>
          </a:p>
        </p:txBody>
      </p:sp>
      <p:sp>
        <p:nvSpPr>
          <p:cNvPr id="165" name="Shape 165"/>
          <p:cNvSpPr/>
          <p:nvPr/>
        </p:nvSpPr>
        <p:spPr>
          <a:xfrm>
            <a:off x="1228796" y="3973331"/>
            <a:ext cx="2469689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pc="-4" sz="1100">
                <a:latin typeface="Arial"/>
                <a:ea typeface="Arial"/>
                <a:cs typeface="Arial"/>
                <a:sym typeface="Arial"/>
              </a:defRPr>
            </a:pPr>
            <a:r>
              <a:t>Us</a:t>
            </a:r>
            <a:r>
              <a:rPr spc="0"/>
              <a:t>e</a:t>
            </a:r>
            <a:r>
              <a:t> pri</a:t>
            </a:r>
            <a:r>
              <a:rPr spc="-14"/>
              <a:t>v</a:t>
            </a:r>
            <a:r>
              <a:t>at</a:t>
            </a:r>
            <a:r>
              <a:rPr spc="0"/>
              <a:t>e</a:t>
            </a:r>
            <a:r>
              <a:t> </a:t>
            </a:r>
            <a:r>
              <a:rPr spc="0"/>
              <a:t>k</a:t>
            </a:r>
            <a:r>
              <a:t>e</a:t>
            </a:r>
            <a:r>
              <a:rPr spc="0"/>
              <a:t>y</a:t>
            </a:r>
            <a:r>
              <a:t> t</a:t>
            </a:r>
            <a:r>
              <a:rPr spc="0"/>
              <a:t>o</a:t>
            </a:r>
            <a:r>
              <a:t> de</a:t>
            </a:r>
            <a:r>
              <a:rPr spc="0"/>
              <a:t>c</a:t>
            </a:r>
            <a:r>
              <a:t>r</a:t>
            </a:r>
            <a:r>
              <a:rPr spc="0"/>
              <a:t>y</a:t>
            </a:r>
            <a:r>
              <a:t>pt me</a:t>
            </a:r>
            <a:r>
              <a:rPr spc="0"/>
              <a:t>s</a:t>
            </a:r>
            <a:r>
              <a:rPr spc="-14"/>
              <a:t>s</a:t>
            </a:r>
            <a:r>
              <a:t>age</a:t>
            </a:r>
            <a:r>
              <a:rPr spc="0"/>
              <a:t>s</a:t>
            </a:r>
          </a:p>
        </p:txBody>
      </p:sp>
      <p:sp>
        <p:nvSpPr>
          <p:cNvPr id="166" name="Shape 166"/>
          <p:cNvSpPr/>
          <p:nvPr/>
        </p:nvSpPr>
        <p:spPr>
          <a:xfrm>
            <a:off x="543573" y="4310876"/>
            <a:ext cx="765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pc="113" sz="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●</a:t>
            </a:r>
          </a:p>
        </p:txBody>
      </p:sp>
      <p:sp>
        <p:nvSpPr>
          <p:cNvPr id="167" name="Shape 167"/>
          <p:cNvSpPr/>
          <p:nvPr/>
        </p:nvSpPr>
        <p:spPr>
          <a:xfrm>
            <a:off x="837239" y="4270454"/>
            <a:ext cx="2974681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b="1" spc="-9" sz="1100"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spc="-4"/>
              <a:t>xa</a:t>
            </a:r>
            <a:r>
              <a:rPr spc="0"/>
              <a:t>m</a:t>
            </a:r>
            <a:r>
              <a:t>p</a:t>
            </a:r>
            <a:r>
              <a:rPr spc="-4"/>
              <a:t>l</a:t>
            </a:r>
            <a:r>
              <a:rPr spc="0"/>
              <a:t>e</a:t>
            </a:r>
            <a:r>
              <a:rPr spc="-4"/>
              <a:t> </a:t>
            </a:r>
            <a:r>
              <a:rPr b="0" spc="-4"/>
              <a:t>: </a:t>
            </a:r>
            <a:r>
              <a:t>R</a:t>
            </a:r>
            <a:r>
              <a:rPr spc="0"/>
              <a:t>SA</a:t>
            </a:r>
            <a:r>
              <a:t> </a:t>
            </a:r>
            <a:r>
              <a:rPr b="0" spc="0"/>
              <a:t>–</a:t>
            </a:r>
            <a:r>
              <a:rPr b="0" spc="-4"/>
              <a:t> Rive</a:t>
            </a:r>
            <a:r>
              <a:rPr b="0" spc="-14"/>
              <a:t>s</a:t>
            </a:r>
            <a:r>
              <a:rPr b="0"/>
              <a:t>t</a:t>
            </a:r>
            <a:r>
              <a:rPr b="0" spc="-4"/>
              <a:t>, </a:t>
            </a:r>
            <a:r>
              <a:rPr b="0" spc="0"/>
              <a:t>S</a:t>
            </a:r>
            <a:r>
              <a:rPr b="0" spc="-4"/>
              <a:t>hami</a:t>
            </a:r>
            <a:r>
              <a:rPr b="0" spc="0"/>
              <a:t>r</a:t>
            </a:r>
            <a:r>
              <a:rPr b="0" spc="-4"/>
              <a:t> </a:t>
            </a:r>
            <a:r>
              <a:rPr b="0" spc="0"/>
              <a:t>&amp;</a:t>
            </a:r>
            <a:r>
              <a:rPr b="0" spc="-73"/>
              <a:t> </a:t>
            </a:r>
            <a:r>
              <a:rPr b="0"/>
              <a:t>A</a:t>
            </a:r>
            <a:r>
              <a:rPr b="0" spc="-4"/>
              <a:t>dlema</a:t>
            </a:r>
            <a:r>
              <a:rPr b="0" spc="0"/>
              <a:t>n</a:t>
            </a:r>
          </a:p>
        </p:txBody>
      </p:sp>
      <p:sp>
        <p:nvSpPr>
          <p:cNvPr id="168" name="Shape 168"/>
          <p:cNvSpPr/>
          <p:nvPr/>
        </p:nvSpPr>
        <p:spPr>
          <a:xfrm>
            <a:off x="4969314" y="1981774"/>
            <a:ext cx="3924780" cy="26165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6269513" y="4966399"/>
            <a:ext cx="11378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pc="-5" sz="900">
                <a:latin typeface="Arial"/>
                <a:ea typeface="Arial"/>
                <a:cs typeface="Arial"/>
                <a:sym typeface="Arial"/>
              </a:defRPr>
            </a:pPr>
            <a:r>
              <a:t>Im</a:t>
            </a:r>
            <a:r>
              <a:rPr spc="-9"/>
              <a:t>ag</a:t>
            </a:r>
            <a:r>
              <a:rPr spc="0"/>
              <a:t>e</a:t>
            </a:r>
            <a:r>
              <a:rPr spc="-9"/>
              <a:t> Sou</a:t>
            </a:r>
            <a:r>
              <a:rPr spc="5"/>
              <a:t>rc</a:t>
            </a:r>
            <a:r>
              <a:rPr spc="-9"/>
              <a:t>e</a:t>
            </a:r>
            <a:r>
              <a:t>:</a:t>
            </a:r>
            <a:r>
              <a:rPr spc="-9"/>
              <a:t> </a:t>
            </a:r>
            <a:r>
              <a:t>M</a:t>
            </a:r>
            <a:r>
              <a:rPr spc="-9"/>
              <a:t>S</a:t>
            </a:r>
            <a:r>
              <a:t>D</a:t>
            </a:r>
            <a:r>
              <a:rPr spc="0"/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High-Level SSH Protocol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1465" indent="-291465" defTabSz="777240">
              <a:lnSpc>
                <a:spcPct val="80000"/>
              </a:lnSpc>
              <a:spcBef>
                <a:spcPts val="500"/>
              </a:spcBef>
              <a:defRPr sz="2300"/>
            </a:pPr>
            <a:r>
              <a:t>Client ssh’s to remote server</a:t>
            </a:r>
            <a:endParaRPr sz="600"/>
          </a:p>
          <a:p>
            <a:pPr lvl="1" marL="631506" indent="-242886" defTabSz="777240">
              <a:lnSpc>
                <a:spcPct val="80000"/>
              </a:lnSpc>
              <a:spcBef>
                <a:spcPts val="500"/>
              </a:spcBef>
              <a:defRPr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ssh username@somehost</a:t>
            </a:r>
            <a:endParaRPr sz="9500"/>
          </a:p>
          <a:p>
            <a:pPr lvl="1" marL="631506" indent="-242886" defTabSz="777240">
              <a:lnSpc>
                <a:spcPct val="80000"/>
              </a:lnSpc>
              <a:spcBef>
                <a:spcPts val="500"/>
              </a:spcBef>
              <a:defRPr sz="2300"/>
            </a:pPr>
            <a:r>
              <a:t>If first time talking to server -&gt; host validation</a:t>
            </a:r>
            <a:endParaRPr sz="500"/>
          </a:p>
          <a:p>
            <a:pPr lvl="1" marL="631506" indent="-242886" defTabSz="777240">
              <a:lnSpc>
                <a:spcPct val="80000"/>
              </a:lnSpc>
              <a:spcBef>
                <a:spcPts val="100"/>
              </a:spcBef>
              <a:defRPr sz="500"/>
            </a:pP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t>The authenticity of host 'somehost (192.168.1.1)' can't be established. </a:t>
            </a:r>
            <a:br/>
            <a:r>
              <a:t>RSA key fingerprint is 90:9c:46:ab:03:1d:30:2c:5c:87:c5:c7:d9:13:5d:75. </a:t>
            </a:r>
            <a:br/>
            <a:r>
              <a:t>Are you sure you want to continue connecting (yes/no)? </a:t>
            </a:r>
            <a:r>
              <a:rPr b="1"/>
              <a:t>yes</a:t>
            </a:r>
            <a:r>
              <a:t> </a:t>
            </a:r>
            <a:br/>
            <a:r>
              <a:t>Warning: Permanently added 'somehost' (RSA) to the list of known hosts. </a:t>
            </a:r>
            <a:endParaRPr sz="6800"/>
          </a:p>
          <a:p>
            <a:pPr marL="0" indent="0" defTabSz="777240">
              <a:lnSpc>
                <a:spcPct val="80000"/>
              </a:lnSpc>
              <a:spcBef>
                <a:spcPts val="100"/>
              </a:spcBef>
              <a:buSzTx/>
              <a:buNone/>
              <a:defRPr sz="1700"/>
            </a:pPr>
          </a:p>
          <a:p>
            <a:pPr lvl="1" marL="631506" indent="-242886" defTabSz="777240">
              <a:lnSpc>
                <a:spcPct val="80000"/>
              </a:lnSpc>
              <a:spcBef>
                <a:spcPts val="500"/>
              </a:spcBef>
              <a:defRPr sz="2300"/>
            </a:pPr>
            <a:r>
              <a:t>ssh doesn't know about this host yet</a:t>
            </a:r>
            <a:endParaRPr sz="9500"/>
          </a:p>
          <a:p>
            <a:pPr lvl="1" marL="631506" indent="-242886" defTabSz="777240">
              <a:lnSpc>
                <a:spcPct val="80000"/>
              </a:lnSpc>
              <a:spcBef>
                <a:spcPts val="500"/>
              </a:spcBef>
              <a:defRPr sz="2300"/>
            </a:pPr>
            <a:r>
              <a:t>shows hostname, IP address and fingerprint of the server’s public key, so you can be sure you're talking  to the correct computer</a:t>
            </a:r>
            <a:endParaRPr sz="500"/>
          </a:p>
          <a:p>
            <a:pPr lvl="1" marL="631506" indent="-242886" defTabSz="777240">
              <a:lnSpc>
                <a:spcPct val="80000"/>
              </a:lnSpc>
              <a:spcBef>
                <a:spcPts val="500"/>
              </a:spcBef>
              <a:defRPr sz="2300"/>
            </a:pPr>
            <a:r>
              <a:t>After accepting, public key is saved in </a:t>
            </a:r>
            <a:r>
              <a:rPr sz="700"/>
              <a:t> </a:t>
            </a:r>
            <a:r>
              <a:t>~/.ssh/known_hosts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body" idx="1"/>
          </p:nvPr>
        </p:nvSpPr>
        <p:spPr>
          <a:xfrm>
            <a:off x="533400" y="1112835"/>
            <a:ext cx="8229600" cy="57451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3100"/>
            </a:pPr>
            <a:r>
              <a:t>Next time client connects to server </a:t>
            </a:r>
            <a:endParaRPr sz="17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800"/>
            </a:pPr>
            <a:r>
              <a:t>Check host’s public key against saved public key</a:t>
            </a:r>
            <a:endParaRPr sz="1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800"/>
            </a:pPr>
            <a:r>
              <a:t>If they don’t match</a:t>
            </a:r>
            <a:endParaRPr sz="51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 </a:t>
            </a:r>
            <a:r>
              <a:rPr b="1"/>
              <a:t>ssh username@somehost</a:t>
            </a:r>
            <a:r>
              <a:t> </a:t>
            </a:r>
            <a:br/>
            <a:r>
              <a:rPr>
                <a:latin typeface="+mn-lt"/>
                <a:ea typeface="+mn-ea"/>
                <a:cs typeface="+mn-cs"/>
                <a:sym typeface="Calibri"/>
              </a:rPr>
              <a:t>@@@@@@@@@@@@@@@@@@@@@@@@@@@@@@@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@    WARNING: REMOTE HOST IDENTIFICATION HAS CHANGED!      @ 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@@@@@@@@@@@@@@@@@@@@@@@@@@@@@@@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IT IS POSSIBLE THAT SOMEONE IS DOING SOMETHING NASTY! 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Someone could be eavesdropping on you right now (man-in-the-middle attack)! 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It is also possible that the RSA host key has just been changed. 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The fingerprint for the RSA key sent by the remote host is 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90:9c:46:ab:03:1d:30:2c:5c:87:c5:c7:d9:13:5d:75. 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Please contact your system administrator. 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Add correct host key in /home/user/.ssh/known_hosts to get rid of this message. 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Offending key in /home/user/.ssh/known_hosts:1 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Password authentication is disabled to avoid man-in-the-middle attacks. 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Agent forwarding is disabled to avoid man-in-the-middle attacks. 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X11 forwarding is disabled to avoid man-in-the-middle attacks. </a:t>
            </a:r>
            <a:br>
              <a:rPr>
                <a:latin typeface="+mn-lt"/>
                <a:ea typeface="+mn-ea"/>
                <a:cs typeface="+mn-cs"/>
                <a:sym typeface="Calibri"/>
              </a:rPr>
            </a:br>
            <a:r>
              <a:rPr>
                <a:latin typeface="+mn-lt"/>
                <a:ea typeface="+mn-ea"/>
                <a:cs typeface="+mn-cs"/>
                <a:sym typeface="Calibri"/>
              </a:rPr>
              <a:t>Permission denied (publickey,password,keyboard-interactive). </a:t>
            </a:r>
          </a:p>
        </p:txBody>
      </p:sp>
      <p:sp>
        <p:nvSpPr>
          <p:cNvPr id="175" name="Shape 175"/>
          <p:cNvSpPr/>
          <p:nvPr/>
        </p:nvSpPr>
        <p:spPr>
          <a:xfrm>
            <a:off x="1219200" y="228600"/>
            <a:ext cx="6324600" cy="73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4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Host Validation</a:t>
            </a:r>
          </a:p>
        </p:txBody>
      </p:sp>
      <p:pic>
        <p:nvPicPr>
          <p:cNvPr id="17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2819400"/>
            <a:ext cx="7772400" cy="3825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2"/>
      <p:bldP build="whole" bldLvl="1" animBg="1" rev="0" advAuto="0" spid="17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body" idx="1"/>
          </p:nvPr>
        </p:nvSpPr>
        <p:spPr>
          <a:xfrm>
            <a:off x="533400" y="1112836"/>
            <a:ext cx="8229600" cy="5516565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900"/>
              </a:spcBef>
              <a:defRPr sz="3900"/>
            </a:pPr>
            <a:r>
              <a:t>Client asks server to prove that it is the owner of the public key using </a:t>
            </a:r>
            <a:r>
              <a:rPr b="1"/>
              <a:t>asymmetric encryption</a:t>
            </a:r>
            <a:endParaRPr b="1"/>
          </a:p>
          <a:p>
            <a:pPr lvl="1" marL="735519" indent="-282891" defTabSz="905255">
              <a:spcBef>
                <a:spcPts val="800"/>
              </a:spcBef>
              <a:defRPr sz="3500"/>
            </a:pPr>
            <a:r>
              <a:t>Encrypt a message with public key</a:t>
            </a:r>
            <a:endParaRPr sz="2700"/>
          </a:p>
          <a:p>
            <a:pPr lvl="1" marL="735519" indent="-282891" defTabSz="905255">
              <a:spcBef>
                <a:spcPts val="800"/>
              </a:spcBef>
              <a:defRPr sz="3500"/>
            </a:pPr>
            <a:r>
              <a:t>If server is true owner, it can decrypt the message with private key</a:t>
            </a:r>
            <a:endParaRPr sz="2700"/>
          </a:p>
          <a:p>
            <a:pPr marL="339470" indent="-339470" defTabSz="905255">
              <a:spcBef>
                <a:spcPts val="900"/>
              </a:spcBef>
              <a:defRPr sz="3900"/>
            </a:pPr>
            <a:r>
              <a:t>If everything works, host is successfully validated</a:t>
            </a:r>
          </a:p>
        </p:txBody>
      </p:sp>
      <p:sp>
        <p:nvSpPr>
          <p:cNvPr id="179" name="Shape 179"/>
          <p:cNvSpPr/>
          <p:nvPr/>
        </p:nvSpPr>
        <p:spPr>
          <a:xfrm>
            <a:off x="1219200" y="228600"/>
            <a:ext cx="6324600" cy="73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4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Host Validation (cont’d)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