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00838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1429"/>
  </p:normalViewPr>
  <p:slideViewPr>
    <p:cSldViewPr snapToGrid="0" snapToObjects="1">
      <p:cViewPr>
        <p:scale>
          <a:sx n="119" d="100"/>
          <a:sy n="119" d="100"/>
        </p:scale>
        <p:origin x="-536" y="-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32898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56284" y="2342513"/>
            <a:ext cx="8571232" cy="1586868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12569" y="4231640"/>
            <a:ext cx="7058661" cy="1889127"/>
          </a:xfrm>
          <a:prstGeom prst="rect">
            <a:avLst/>
          </a:prstGeom>
        </p:spPr>
        <p:txBody>
          <a:bodyPr lIns="0" tIns="0" rIns="0" bIns="0"/>
          <a:lstStyle>
            <a:lvl1pPr marL="0" indent="0" defTabSz="914400"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indent="0" defTabSz="914400"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0" indent="0" defTabSz="914400"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indent="0" defTabSz="914400"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0" indent="0" defTabSz="914400"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327147" y="7027543"/>
            <a:ext cx="252463" cy="266701"/>
          </a:xfrm>
          <a:prstGeom prst="rect">
            <a:avLst/>
          </a:prstGeom>
        </p:spPr>
        <p:txBody>
          <a:bodyPr lIns="0" tIns="0" rIns="0" bIns="0" anchor="t"/>
          <a:lstStyle>
            <a:lvl1pPr defTabSz="9144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508000" y="302609"/>
            <a:ext cx="9067800" cy="1259420"/>
          </a:xfrm>
          <a:prstGeom prst="rect">
            <a:avLst/>
          </a:prstGeom>
        </p:spPr>
        <p:txBody>
          <a:bodyPr lIns="50374" tIns="50374" rIns="50374" bIns="50374"/>
          <a:lstStyle/>
          <a:p>
            <a:r>
              <a:t>Title 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2"/>
          </a:xfrm>
          <a:prstGeom prst="rect">
            <a:avLst/>
          </a:prstGeom>
        </p:spPr>
        <p:txBody>
          <a:bodyPr lIns="50374" tIns="50374" rIns="50374" bIns="50374"/>
          <a:lstStyle>
            <a:lvl1pPr>
              <a:spcBef>
                <a:spcPts val="700"/>
              </a:spcBef>
            </a:lvl1pPr>
            <a:lvl2pPr marL="804181" indent="-346981">
              <a:spcBef>
                <a:spcPts val="700"/>
              </a:spcBef>
            </a:lvl2pPr>
            <a:lvl3pPr>
              <a:spcBef>
                <a:spcPts val="700"/>
              </a:spcBef>
            </a:lvl3pPr>
            <a:lvl4pPr>
              <a:spcBef>
                <a:spcPts val="700"/>
              </a:spcBef>
            </a:lvl4pPr>
            <a:lvl5pPr>
              <a:spcBef>
                <a:spcPts val="7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9302509" y="7065637"/>
            <a:ext cx="273293" cy="278551"/>
          </a:xfrm>
          <a:prstGeom prst="rect">
            <a:avLst/>
          </a:prstGeom>
        </p:spPr>
        <p:txBody>
          <a:bodyPr lIns="50374" tIns="50374" rIns="50374" bIns="50374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558802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half" idx="1"/>
          </p:nvPr>
        </p:nvSpPr>
        <p:spPr>
          <a:xfrm>
            <a:off x="545463" y="1785016"/>
            <a:ext cx="8992872" cy="2937512"/>
          </a:xfrm>
          <a:prstGeom prst="rect">
            <a:avLst/>
          </a:prstGeom>
        </p:spPr>
        <p:txBody>
          <a:bodyPr lIns="0" tIns="0" rIns="0" bIns="0"/>
          <a:lstStyle>
            <a:lvl1pPr marL="0" indent="0" defTabSz="914400"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indent="0" defTabSz="914400"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0" indent="0" defTabSz="914400"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indent="0" defTabSz="914400"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0" indent="0" defTabSz="914400"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9327147" y="7027543"/>
            <a:ext cx="252463" cy="266701"/>
          </a:xfrm>
          <a:prstGeom prst="rect">
            <a:avLst/>
          </a:prstGeom>
        </p:spPr>
        <p:txBody>
          <a:bodyPr lIns="0" tIns="0" rIns="0" bIns="0" anchor="t"/>
          <a:lstStyle>
            <a:lvl1pPr defTabSz="9144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558802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half" idx="1"/>
          </p:nvPr>
        </p:nvSpPr>
        <p:spPr>
          <a:xfrm>
            <a:off x="545463" y="1785016"/>
            <a:ext cx="8992872" cy="2937512"/>
          </a:xfrm>
          <a:prstGeom prst="rect">
            <a:avLst/>
          </a:prstGeom>
        </p:spPr>
        <p:txBody>
          <a:bodyPr lIns="0" tIns="0" rIns="0" bIns="0"/>
          <a:lstStyle>
            <a:lvl1pPr marL="0" indent="0" defTabSz="914400"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indent="0" defTabSz="914400"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0" indent="0" defTabSz="914400"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indent="0" defTabSz="914400"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0" indent="0" defTabSz="914400"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9327147" y="7027543"/>
            <a:ext cx="252463" cy="266701"/>
          </a:xfrm>
          <a:prstGeom prst="rect">
            <a:avLst/>
          </a:prstGeom>
        </p:spPr>
        <p:txBody>
          <a:bodyPr lIns="0" tIns="0" rIns="0" bIns="0" anchor="t"/>
          <a:lstStyle>
            <a:lvl1pPr defTabSz="9144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558802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504190" y="1737995"/>
            <a:ext cx="4386454" cy="4987292"/>
          </a:xfrm>
          <a:prstGeom prst="rect">
            <a:avLst/>
          </a:prstGeom>
        </p:spPr>
        <p:txBody>
          <a:bodyPr lIns="0" tIns="0" rIns="0" bIns="0"/>
          <a:lstStyle>
            <a:lvl1pPr marL="0" indent="0" defTabSz="914400"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indent="0" defTabSz="914400"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0" indent="0" defTabSz="914400"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indent="0" defTabSz="914400"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0" indent="0" defTabSz="914400"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9327147" y="7027543"/>
            <a:ext cx="252463" cy="266701"/>
          </a:xfrm>
          <a:prstGeom prst="rect">
            <a:avLst/>
          </a:prstGeom>
        </p:spPr>
        <p:txBody>
          <a:bodyPr lIns="0" tIns="0" rIns="0" bIns="0" anchor="t"/>
          <a:lstStyle>
            <a:lvl1pPr defTabSz="9144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558802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9327147" y="7027543"/>
            <a:ext cx="252463" cy="266701"/>
          </a:xfrm>
          <a:prstGeom prst="rect">
            <a:avLst/>
          </a:prstGeom>
        </p:spPr>
        <p:txBody>
          <a:bodyPr lIns="0" tIns="0" rIns="0" bIns="0" anchor="t"/>
          <a:lstStyle>
            <a:lvl1pPr defTabSz="9144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558802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9327147" y="7027543"/>
            <a:ext cx="252463" cy="266701"/>
          </a:xfrm>
          <a:prstGeom prst="rect">
            <a:avLst/>
          </a:prstGeom>
        </p:spPr>
        <p:txBody>
          <a:bodyPr lIns="0" tIns="0" rIns="0" bIns="0" anchor="t"/>
          <a:lstStyle>
            <a:lvl1pPr defTabSz="9144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9327147" y="7027543"/>
            <a:ext cx="252463" cy="266701"/>
          </a:xfrm>
          <a:prstGeom prst="rect">
            <a:avLst/>
          </a:prstGeom>
        </p:spPr>
        <p:txBody>
          <a:bodyPr lIns="0" tIns="0" rIns="0" bIns="0" anchor="t"/>
          <a:lstStyle>
            <a:lvl1pPr defTabSz="9144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sz="half" idx="1"/>
          </p:nvPr>
        </p:nvSpPr>
        <p:spPr>
          <a:xfrm>
            <a:off x="508000" y="1763183"/>
            <a:ext cx="4449939" cy="4986943"/>
          </a:xfrm>
          <a:prstGeom prst="rect">
            <a:avLst/>
          </a:prstGeom>
        </p:spPr>
        <p:txBody>
          <a:bodyPr/>
          <a:lstStyle>
            <a:lvl1pPr marL="367391" indent="-367391">
              <a:spcBef>
                <a:spcPts val="700"/>
              </a:spcBef>
              <a:defRPr sz="3000"/>
            </a:lvl1pPr>
            <a:lvl2pPr marL="814387" indent="-357187">
              <a:spcBef>
                <a:spcPts val="700"/>
              </a:spcBef>
              <a:defRPr sz="3000"/>
            </a:lvl2pPr>
            <a:lvl3pPr marL="1257300" indent="-342900">
              <a:spcBef>
                <a:spcPts val="700"/>
              </a:spcBef>
              <a:defRPr sz="3000"/>
            </a:lvl3pPr>
            <a:lvl4pPr marL="1752600" indent="-381000">
              <a:spcBef>
                <a:spcPts val="700"/>
              </a:spcBef>
              <a:defRPr sz="3000"/>
            </a:lvl4pPr>
            <a:lvl5pPr marL="2209800" indent="-381000">
              <a:spcBef>
                <a:spcPts val="7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08000" y="302609"/>
            <a:ext cx="9067801" cy="1259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376" tIns="50376" rIns="50376" bIns="50376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1" cy="4986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376" tIns="50376" rIns="50376" bIns="50376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9302506" y="7065637"/>
            <a:ext cx="273295" cy="278553"/>
          </a:xfrm>
          <a:prstGeom prst="rect">
            <a:avLst/>
          </a:prstGeom>
          <a:ln w="12700">
            <a:miter lim="400000"/>
          </a:ln>
        </p:spPr>
        <p:txBody>
          <a:bodyPr wrap="none" lIns="50376" tIns="50376" rIns="50376" bIns="50376" anchor="ctr">
            <a:spAutoFit/>
          </a:bodyPr>
          <a:lstStyle>
            <a:lvl1pPr algn="r" defTabSz="1007532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1007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1007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1007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1007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1007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1007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1007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1007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1007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64331" marR="0" indent="-364331" algn="l" defTabSz="1007532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804182" marR="0" indent="-346982" algn="l" defTabSz="1007532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8250" marR="0" indent="-323850" algn="l" defTabSz="1007532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60220" marR="0" indent="-388619" algn="l" defTabSz="1007532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217420" marR="0" indent="-388620" algn="l" defTabSz="1007532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»"/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1007532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 typeface="Arial"/>
        <a:buNone/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1007532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 typeface="Arial"/>
        <a:buNone/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1007532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 typeface="Arial"/>
        <a:buNone/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1007532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 typeface="Arial"/>
        <a:buNone/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007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1007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1007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1007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1007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1007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1007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1007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1007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eg"/><Relationship Id="rId3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hyperlink" Target="http://www.atlassian.com/git/tutorials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1987223" y="2088368"/>
            <a:ext cx="5829484" cy="2184672"/>
          </a:xfrm>
          <a:prstGeom prst="rect">
            <a:avLst/>
          </a:prstGeom>
        </p:spPr>
        <p:txBody>
          <a:bodyPr/>
          <a:lstStyle/>
          <a:p>
            <a:pPr>
              <a:defRPr sz="4200" b="1"/>
            </a:pPr>
            <a:r>
              <a:t>CS35L</a:t>
            </a:r>
          </a:p>
          <a:p>
            <a:pPr>
              <a:defRPr sz="4200" b="1"/>
            </a:pPr>
            <a:r>
              <a:t>Week 9 Lec 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3581399" y="659715"/>
            <a:ext cx="2913383" cy="5842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1937" defTabSz="859536">
              <a:tabLst>
                <a:tab pos="1574800" algn="l"/>
              </a:tabLst>
              <a:defRPr sz="4100" spc="-500"/>
            </a:pPr>
            <a:r>
              <a:t>T</a:t>
            </a:r>
            <a:r>
              <a:rPr spc="-99"/>
              <a:t>e</a:t>
            </a:r>
            <a:r>
              <a:rPr spc="0"/>
              <a:t>rms	</a:t>
            </a:r>
            <a:r>
              <a:rPr spc="-99"/>
              <a:t>u</a:t>
            </a:r>
            <a:r>
              <a:rPr spc="0"/>
              <a:t>s</a:t>
            </a:r>
            <a:r>
              <a:rPr spc="-99"/>
              <a:t>ed</a:t>
            </a:r>
          </a:p>
        </p:txBody>
      </p:sp>
      <p:sp>
        <p:nvSpPr>
          <p:cNvPr id="179" name="Shape 179"/>
          <p:cNvSpPr/>
          <p:nvPr/>
        </p:nvSpPr>
        <p:spPr>
          <a:xfrm>
            <a:off x="543558" y="1775486"/>
            <a:ext cx="4879341" cy="3981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tabLst>
                <a:tab pos="165100" algn="l"/>
              </a:tabLst>
              <a:defRPr spc="15">
                <a:latin typeface="Arial"/>
                <a:ea typeface="Arial"/>
                <a:cs typeface="Arial"/>
                <a:sym typeface="Arial"/>
              </a:defRPr>
            </a:pPr>
            <a:endParaRPr sz="1600" spc="20"/>
          </a:p>
          <a:p>
            <a:pPr marL="167639" indent="-154939">
              <a:spcBef>
                <a:spcPts val="400"/>
              </a:spcBef>
              <a:buSzPct val="43333"/>
              <a:buFont typeface="Arial"/>
              <a:buChar char="●"/>
              <a:tabLst>
                <a:tab pos="165100" algn="l"/>
              </a:tabLst>
              <a:defRPr spc="15">
                <a:latin typeface="Arial"/>
                <a:ea typeface="Arial"/>
                <a:cs typeface="Arial"/>
                <a:sym typeface="Arial"/>
              </a:defRPr>
            </a:pPr>
            <a:r>
              <a:t>HEAD</a:t>
            </a:r>
          </a:p>
          <a:p>
            <a:pPr marL="374650" lvl="1" indent="-154940">
              <a:spcBef>
                <a:spcPts val="600"/>
              </a:spcBef>
              <a:buSzPct val="76923"/>
              <a:buFont typeface="Arial"/>
              <a:buChar char="–"/>
              <a:tabLst>
                <a:tab pos="368300" algn="l"/>
              </a:tabLst>
              <a:defRPr sz="1600" spc="35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10"/>
              <a:t>e</a:t>
            </a:r>
            <a:r>
              <a:rPr spc="5"/>
              <a:t>f</a:t>
            </a:r>
            <a:r>
              <a:rPr spc="20"/>
              <a:t>e</a:t>
            </a:r>
            <a:r>
              <a:rPr spc="0"/>
              <a:t>r</a:t>
            </a:r>
            <a:r>
              <a:rPr spc="20"/>
              <a:t>s</a:t>
            </a:r>
            <a:r>
              <a:rPr spc="5"/>
              <a:t> </a:t>
            </a:r>
            <a:r>
              <a:rPr spc="15"/>
              <a:t>t</a:t>
            </a:r>
            <a:r>
              <a:rPr spc="20"/>
              <a:t>o</a:t>
            </a:r>
            <a:r>
              <a:rPr spc="0"/>
              <a:t> </a:t>
            </a:r>
            <a:r>
              <a:rPr spc="5"/>
              <a:t>t</a:t>
            </a:r>
            <a:r>
              <a:rPr spc="20"/>
              <a:t>he</a:t>
            </a:r>
            <a:r>
              <a:rPr spc="0"/>
              <a:t> </a:t>
            </a:r>
            <a:r>
              <a:rPr spc="20"/>
              <a:t>cu</a:t>
            </a:r>
            <a:r>
              <a:rPr spc="10"/>
              <a:t>r</a:t>
            </a:r>
            <a:r>
              <a:rPr spc="0"/>
              <a:t>r</a:t>
            </a:r>
            <a:r>
              <a:rPr spc="10"/>
              <a:t>e</a:t>
            </a:r>
            <a:r>
              <a:rPr spc="20"/>
              <a:t>n</a:t>
            </a:r>
            <a:r>
              <a:rPr spc="5"/>
              <a:t>tl</a:t>
            </a:r>
            <a:r>
              <a:rPr spc="20"/>
              <a:t>y</a:t>
            </a:r>
            <a:r>
              <a:rPr spc="5"/>
              <a:t> </a:t>
            </a:r>
            <a:r>
              <a:rPr spc="20"/>
              <a:t>a</a:t>
            </a:r>
            <a:r>
              <a:rPr spc="15"/>
              <a:t>c</a:t>
            </a:r>
            <a:r>
              <a:rPr spc="5"/>
              <a:t>ti</a:t>
            </a:r>
            <a:r>
              <a:rPr spc="20"/>
              <a:t>ve</a:t>
            </a:r>
            <a:r>
              <a:rPr spc="10"/>
              <a:t> commit</a:t>
            </a:r>
          </a:p>
          <a:p>
            <a:pPr marL="167639" indent="-154939">
              <a:spcBef>
                <a:spcPts val="400"/>
              </a:spcBef>
              <a:buSzPct val="43333"/>
              <a:buFont typeface="Arial"/>
              <a:buChar char="●"/>
              <a:tabLst>
                <a:tab pos="165100" algn="l"/>
              </a:tabLst>
              <a:defRPr spc="15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spc="20"/>
              <a:t>e</a:t>
            </a:r>
            <a:r>
              <a:rPr spc="5"/>
              <a:t>t</a:t>
            </a:r>
            <a:r>
              <a:rPr spc="10"/>
              <a:t>a</a:t>
            </a:r>
            <a:r>
              <a:t>c</a:t>
            </a:r>
            <a:r>
              <a:rPr spc="10"/>
              <a:t>he</a:t>
            </a:r>
            <a:r>
              <a:t>d HEAD</a:t>
            </a:r>
          </a:p>
          <a:p>
            <a:pPr marL="374650" lvl="1" indent="-154940">
              <a:spcBef>
                <a:spcPts val="500"/>
              </a:spcBef>
              <a:buSzPct val="74074"/>
              <a:buFont typeface="Arial"/>
              <a:buChar char="–"/>
              <a:tabLst>
                <a:tab pos="3683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-5"/>
              <a:t>f</a:t>
            </a:r>
            <a:r>
              <a:rPr spc="-10"/>
              <a:t> a</a:t>
            </a:r>
            <a:r>
              <a:rPr spc="-15"/>
              <a:t> </a:t>
            </a:r>
            <a:r>
              <a:t>c</a:t>
            </a:r>
            <a:r>
              <a:rPr spc="-20"/>
              <a:t>o</a:t>
            </a:r>
            <a:r>
              <a:rPr spc="-10"/>
              <a:t>m</a:t>
            </a:r>
            <a:r>
              <a:rPr spc="-20"/>
              <a:t>m</a:t>
            </a:r>
            <a:r>
              <a:rPr spc="-5"/>
              <a:t>it</a:t>
            </a:r>
            <a:r>
              <a:t> </a:t>
            </a:r>
            <a:r>
              <a:rPr spc="-5"/>
              <a:t>is</a:t>
            </a:r>
            <a:r>
              <a:rPr spc="-10"/>
              <a:t> n</a:t>
            </a:r>
            <a:r>
              <a:rPr spc="-20"/>
              <a:t>o</a:t>
            </a:r>
            <a:r>
              <a:rPr spc="-5"/>
              <a:t>t</a:t>
            </a:r>
            <a:r>
              <a:rPr spc="-10"/>
              <a:t> p</a:t>
            </a:r>
            <a:r>
              <a:rPr spc="-20"/>
              <a:t>o</a:t>
            </a:r>
            <a:r>
              <a:rPr spc="-5"/>
              <a:t>i</a:t>
            </a:r>
            <a:r>
              <a:rPr spc="-20"/>
              <a:t>n</a:t>
            </a:r>
            <a:r>
              <a:t>t</a:t>
            </a:r>
            <a:r>
              <a:rPr spc="-20"/>
              <a:t>e</a:t>
            </a:r>
            <a:r>
              <a:rPr spc="-10"/>
              <a:t>d</a:t>
            </a:r>
            <a:r>
              <a:rPr spc="-5"/>
              <a:t> </a:t>
            </a:r>
            <a:r>
              <a:rPr spc="-10"/>
              <a:t>to</a:t>
            </a:r>
            <a:r>
              <a:rPr spc="-5"/>
              <a:t> </a:t>
            </a:r>
            <a:r>
              <a:rPr spc="-20"/>
              <a:t>b</a:t>
            </a:r>
            <a:r>
              <a:rPr spc="-5"/>
              <a:t>y</a:t>
            </a:r>
            <a:r>
              <a:t> </a:t>
            </a:r>
            <a:r>
              <a:rPr spc="-10"/>
              <a:t>a</a:t>
            </a:r>
            <a:r>
              <a:rPr spc="-15"/>
              <a:t> </a:t>
            </a:r>
            <a:r>
              <a:rPr spc="-20"/>
              <a:t>b</a:t>
            </a:r>
            <a:r>
              <a:rPr spc="-5"/>
              <a:t>r</a:t>
            </a:r>
            <a:r>
              <a:rPr spc="-20"/>
              <a:t>a</a:t>
            </a:r>
            <a:r>
              <a:rPr spc="-10"/>
              <a:t>nch</a:t>
            </a:r>
          </a:p>
          <a:p>
            <a:pPr marL="374650" marR="5080" lvl="1" indent="-154940">
              <a:lnSpc>
                <a:spcPts val="1500"/>
              </a:lnSpc>
              <a:spcBef>
                <a:spcPts val="500"/>
              </a:spcBef>
              <a:buSzPct val="74074"/>
              <a:buFont typeface="Arial"/>
              <a:buChar char="–"/>
              <a:tabLst>
                <a:tab pos="368300" algn="l"/>
              </a:tabLst>
              <a:defRPr sz="1600" spc="-10"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spc="-20"/>
              <a:t>h</a:t>
            </a:r>
            <a:r>
              <a:rPr spc="-5"/>
              <a:t>is</a:t>
            </a:r>
            <a:r>
              <a:rPr spc="0"/>
              <a:t> </a:t>
            </a:r>
            <a:r>
              <a:rPr spc="-5"/>
              <a:t>is</a:t>
            </a:r>
            <a:r>
              <a:t> o</a:t>
            </a:r>
            <a:r>
              <a:rPr spc="-5"/>
              <a:t>k</a:t>
            </a:r>
            <a:r>
              <a:rPr spc="-20"/>
              <a:t>a</a:t>
            </a:r>
            <a:r>
              <a:rPr spc="-5"/>
              <a:t>y</a:t>
            </a:r>
            <a:r>
              <a:rPr spc="0"/>
              <a:t> </a:t>
            </a:r>
            <a:r>
              <a:rPr spc="-5"/>
              <a:t>if</a:t>
            </a:r>
            <a:r>
              <a:t> you</a:t>
            </a:r>
            <a:r>
              <a:rPr spc="-15"/>
              <a:t> </a:t>
            </a:r>
            <a:r>
              <a:t>wa</a:t>
            </a:r>
            <a:r>
              <a:rPr spc="-20"/>
              <a:t>n</a:t>
            </a:r>
            <a:r>
              <a:rPr spc="-5"/>
              <a:t>t</a:t>
            </a:r>
            <a:r>
              <a:rPr spc="0"/>
              <a:t> </a:t>
            </a:r>
            <a:r>
              <a:t>to</a:t>
            </a:r>
            <a:r>
              <a:rPr spc="-15"/>
              <a:t> </a:t>
            </a:r>
            <a:r>
              <a:rPr spc="0"/>
              <a:t>j</a:t>
            </a:r>
            <a:r>
              <a:rPr spc="-20"/>
              <a:t>u</a:t>
            </a:r>
            <a:r>
              <a:rPr spc="-5"/>
              <a:t>st</a:t>
            </a:r>
            <a:r>
              <a:rPr spc="0"/>
              <a:t> </a:t>
            </a:r>
            <a:r>
              <a:t>t</a:t>
            </a:r>
            <a:r>
              <a:rPr spc="-20"/>
              <a:t>a</a:t>
            </a:r>
            <a:r>
              <a:t>ke</a:t>
            </a:r>
            <a:r>
              <a:rPr spc="-5"/>
              <a:t> </a:t>
            </a:r>
            <a:r>
              <a:t>a</a:t>
            </a:r>
            <a:r>
              <a:rPr spc="-15"/>
              <a:t> </a:t>
            </a:r>
            <a:r>
              <a:rPr spc="0"/>
              <a:t>l</a:t>
            </a:r>
            <a:r>
              <a:rPr spc="-20"/>
              <a:t>oo</a:t>
            </a:r>
            <a:r>
              <a:rPr spc="-5"/>
              <a:t>k</a:t>
            </a:r>
            <a:r>
              <a:rPr spc="0"/>
              <a:t> </a:t>
            </a:r>
            <a:r>
              <a:rPr spc="-20"/>
              <a:t>a</a:t>
            </a:r>
            <a:r>
              <a:rPr spc="-5"/>
              <a:t>t</a:t>
            </a:r>
            <a:r>
              <a:t> </a:t>
            </a:r>
            <a:r>
              <a:rPr spc="0"/>
              <a:t>t</a:t>
            </a:r>
            <a:r>
              <a:rPr spc="-20"/>
              <a:t>h</a:t>
            </a:r>
            <a:r>
              <a:t>e</a:t>
            </a:r>
            <a:r>
              <a:rPr spc="-5"/>
              <a:t> </a:t>
            </a:r>
            <a:r>
              <a:rPr spc="0"/>
              <a:t>c</a:t>
            </a:r>
            <a:r>
              <a:rPr spc="-20"/>
              <a:t>od</a:t>
            </a:r>
            <a:r>
              <a:t>e</a:t>
            </a:r>
            <a:r>
              <a:rPr spc="-5"/>
              <a:t> </a:t>
            </a:r>
            <a:r>
              <a:rPr spc="-20"/>
              <a:t>a</a:t>
            </a:r>
            <a:r>
              <a:t>nd</a:t>
            </a:r>
            <a:r>
              <a:rPr spc="-15"/>
              <a:t> </a:t>
            </a:r>
            <a:r>
              <a:rPr spc="-5"/>
              <a:t>if</a:t>
            </a:r>
            <a:r>
              <a:rPr spc="0"/>
              <a:t> </a:t>
            </a:r>
            <a:r>
              <a:rPr spc="-5"/>
              <a:t>y</a:t>
            </a:r>
            <a:r>
              <a:rPr spc="-20"/>
              <a:t>o</a:t>
            </a:r>
            <a:r>
              <a:t>u</a:t>
            </a:r>
            <a:r>
              <a:rPr spc="-5"/>
              <a:t> </a:t>
            </a:r>
            <a:r>
              <a:rPr spc="-20"/>
              <a:t>d</a:t>
            </a:r>
            <a:r>
              <a:t>o</a:t>
            </a:r>
            <a:r>
              <a:rPr spc="-20"/>
              <a:t>n</a:t>
            </a:r>
            <a:r>
              <a:rPr spc="-15"/>
              <a:t>'</a:t>
            </a:r>
            <a:r>
              <a:rPr spc="-5"/>
              <a:t>t</a:t>
            </a:r>
            <a:r>
              <a:rPr spc="0"/>
              <a:t> </a:t>
            </a:r>
            <a:r>
              <a:rPr spc="-5"/>
              <a:t>c</a:t>
            </a:r>
            <a:r>
              <a:rPr spc="-20"/>
              <a:t>o</a:t>
            </a:r>
            <a:r>
              <a:t>mm</a:t>
            </a:r>
            <a:r>
              <a:rPr spc="-15"/>
              <a:t>i</a:t>
            </a:r>
            <a:r>
              <a:rPr spc="-5"/>
              <a:t>t</a:t>
            </a:r>
            <a:r>
              <a:rPr spc="0"/>
              <a:t> </a:t>
            </a:r>
            <a:r>
              <a:rPr spc="-20"/>
              <a:t>a</a:t>
            </a:r>
            <a:r>
              <a:t>n</a:t>
            </a:r>
            <a:r>
              <a:rPr spc="-5"/>
              <a:t>y</a:t>
            </a:r>
            <a:r>
              <a:t> n</a:t>
            </a:r>
            <a:r>
              <a:rPr spc="-20"/>
              <a:t>e</a:t>
            </a:r>
            <a:r>
              <a:t>w</a:t>
            </a:r>
            <a:r>
              <a:rPr spc="-5"/>
              <a:t> </a:t>
            </a:r>
            <a:r>
              <a:rPr spc="0"/>
              <a:t>c</a:t>
            </a:r>
            <a:r>
              <a:rPr spc="-20"/>
              <a:t>ha</a:t>
            </a:r>
            <a:r>
              <a:t>n</a:t>
            </a:r>
            <a:r>
              <a:rPr spc="-20"/>
              <a:t>g</a:t>
            </a:r>
            <a:r>
              <a:t>e</a:t>
            </a:r>
            <a:r>
              <a:rPr spc="-5"/>
              <a:t>s</a:t>
            </a:r>
          </a:p>
          <a:p>
            <a:pPr marL="374650" marR="26668" lvl="1" indent="-154940">
              <a:lnSpc>
                <a:spcPts val="1500"/>
              </a:lnSpc>
              <a:spcBef>
                <a:spcPts val="500"/>
              </a:spcBef>
              <a:buSzPct val="74074"/>
              <a:buFont typeface="Arial"/>
              <a:buChar char="–"/>
              <a:tabLst>
                <a:tab pos="3683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-5"/>
              <a:t>f</a:t>
            </a:r>
            <a:r>
              <a:rPr spc="-10"/>
              <a:t> t</a:t>
            </a:r>
            <a:r>
              <a:rPr spc="-20"/>
              <a:t>h</a:t>
            </a:r>
            <a:r>
              <a:rPr spc="-10"/>
              <a:t>e</a:t>
            </a:r>
            <a:r>
              <a:rPr spc="-5"/>
              <a:t> </a:t>
            </a:r>
            <a:r>
              <a:rPr spc="-10"/>
              <a:t>n</a:t>
            </a:r>
            <a:r>
              <a:rPr spc="-20"/>
              <a:t>e</a:t>
            </a:r>
            <a:r>
              <a:rPr spc="-10"/>
              <a:t>w</a:t>
            </a:r>
            <a:r>
              <a:rPr spc="-5"/>
              <a:t> </a:t>
            </a:r>
            <a:r>
              <a:t>c</a:t>
            </a:r>
            <a:r>
              <a:rPr spc="-20"/>
              <a:t>om</a:t>
            </a:r>
            <a:r>
              <a:rPr spc="-10"/>
              <a:t>m</a:t>
            </a:r>
            <a:r>
              <a:rPr spc="-5"/>
              <a:t>i</a:t>
            </a:r>
            <a:r>
              <a:rPr spc="-10"/>
              <a:t>t</a:t>
            </a:r>
            <a:r>
              <a:rPr spc="-5"/>
              <a:t>s</a:t>
            </a:r>
            <a:r>
              <a:t> </a:t>
            </a:r>
            <a:r>
              <a:rPr spc="-20"/>
              <a:t>ha</a:t>
            </a:r>
            <a:r>
              <a:t>v</a:t>
            </a:r>
            <a:r>
              <a:rPr spc="-10"/>
              <a:t>e</a:t>
            </a:r>
            <a:r>
              <a:rPr spc="-15"/>
              <a:t> </a:t>
            </a:r>
            <a:r>
              <a:rPr spc="-10"/>
              <a:t>to</a:t>
            </a:r>
            <a:r>
              <a:rPr spc="-5"/>
              <a:t> </a:t>
            </a:r>
            <a:r>
              <a:rPr spc="-10"/>
              <a:t>be</a:t>
            </a:r>
            <a:r>
              <a:rPr spc="-15"/>
              <a:t> </a:t>
            </a:r>
            <a:r>
              <a:rPr spc="-10"/>
              <a:t>p</a:t>
            </a:r>
            <a:r>
              <a:rPr spc="-15"/>
              <a:t>r</a:t>
            </a:r>
            <a:r>
              <a:rPr spc="-20"/>
              <a:t>e</a:t>
            </a:r>
            <a:r>
              <a:t>s</a:t>
            </a:r>
            <a:r>
              <a:rPr spc="-20"/>
              <a:t>e</a:t>
            </a:r>
            <a:r>
              <a:rPr spc="-15"/>
              <a:t>r</a:t>
            </a:r>
            <a:r>
              <a:t>v</a:t>
            </a:r>
            <a:r>
              <a:rPr spc="-20"/>
              <a:t>e</a:t>
            </a:r>
            <a:r>
              <a:rPr spc="-10"/>
              <a:t>d</a:t>
            </a:r>
            <a:r>
              <a:rPr spc="-5"/>
              <a:t> </a:t>
            </a:r>
            <a:r>
              <a:rPr spc="-10"/>
              <a:t>t</a:t>
            </a:r>
            <a:r>
              <a:rPr spc="-20"/>
              <a:t>he</a:t>
            </a:r>
            <a:r>
              <a:rPr spc="-10"/>
              <a:t>n</a:t>
            </a:r>
            <a:r>
              <a:rPr spc="-5"/>
              <a:t> </a:t>
            </a:r>
            <a:r>
              <a:rPr spc="-10"/>
              <a:t>a</a:t>
            </a:r>
            <a:r>
              <a:rPr spc="-5"/>
              <a:t> </a:t>
            </a:r>
            <a:r>
              <a:rPr spc="20"/>
              <a:t>n</a:t>
            </a:r>
            <a:r>
              <a:rPr spc="10"/>
              <a:t>e</a:t>
            </a:r>
            <a:r>
              <a:rPr spc="25"/>
              <a:t>w</a:t>
            </a:r>
            <a:r>
              <a:rPr spc="15"/>
              <a:t> </a:t>
            </a:r>
            <a:r>
              <a:rPr spc="10"/>
              <a:t>b</a:t>
            </a:r>
            <a:r>
              <a:t>r</a:t>
            </a:r>
            <a:r>
              <a:rPr spc="20"/>
              <a:t>a</a:t>
            </a:r>
            <a:r>
              <a:rPr spc="10"/>
              <a:t>n</a:t>
            </a:r>
            <a:r>
              <a:rPr spc="20"/>
              <a:t>ch</a:t>
            </a:r>
            <a:r>
              <a:rPr spc="10"/>
              <a:t> h</a:t>
            </a:r>
            <a:r>
              <a:rPr spc="20"/>
              <a:t>as</a:t>
            </a:r>
            <a:r>
              <a:rPr spc="5"/>
              <a:t> t</a:t>
            </a:r>
            <a:r>
              <a:rPr spc="20"/>
              <a:t>o</a:t>
            </a:r>
            <a:r>
              <a:rPr spc="10"/>
              <a:t> </a:t>
            </a:r>
            <a:r>
              <a:rPr spc="20"/>
              <a:t>be</a:t>
            </a:r>
            <a:r>
              <a:t> </a:t>
            </a:r>
            <a:r>
              <a:rPr spc="15"/>
              <a:t>cr</a:t>
            </a:r>
            <a:r>
              <a:rPr spc="10"/>
              <a:t>ea</a:t>
            </a:r>
            <a:r>
              <a:rPr spc="15"/>
              <a:t>t</a:t>
            </a:r>
            <a:r>
              <a:rPr spc="10"/>
              <a:t>e</a:t>
            </a:r>
            <a:r>
              <a:rPr spc="20"/>
              <a:t>d</a:t>
            </a:r>
          </a:p>
          <a:p>
            <a:pPr marL="582930" lvl="2" indent="-138430">
              <a:spcBef>
                <a:spcPts val="400"/>
              </a:spcBef>
              <a:buSzPct val="43478"/>
              <a:buFont typeface="Arial"/>
              <a:buChar char="●"/>
              <a:tabLst>
                <a:tab pos="571500" algn="l"/>
              </a:tabLst>
              <a:defRPr sz="1400" spc="-10">
                <a:latin typeface="Arial"/>
                <a:ea typeface="Arial"/>
                <a:cs typeface="Arial"/>
                <a:sym typeface="Arial"/>
              </a:defRPr>
            </a:pPr>
            <a:r>
              <a:t>gi</a:t>
            </a:r>
            <a:r>
              <a:rPr spc="-5"/>
              <a:t>t</a:t>
            </a:r>
            <a:r>
              <a:rPr spc="5"/>
              <a:t> </a:t>
            </a:r>
            <a:r>
              <a:rPr spc="0"/>
              <a:t>c</a:t>
            </a:r>
            <a:r>
              <a:t>h</a:t>
            </a:r>
            <a:r>
              <a:rPr spc="-5"/>
              <a:t>e</a:t>
            </a:r>
            <a:r>
              <a:rPr spc="0"/>
              <a:t>c</a:t>
            </a:r>
            <a:r>
              <a:rPr spc="-5"/>
              <a:t>ko</a:t>
            </a:r>
            <a:r>
              <a:t>u</a:t>
            </a:r>
            <a:r>
              <a:rPr spc="-5"/>
              <a:t>t</a:t>
            </a:r>
            <a:r>
              <a:rPr spc="5"/>
              <a:t> </a:t>
            </a:r>
            <a:r>
              <a:rPr spc="0"/>
              <a:t>v</a:t>
            </a:r>
            <a:r>
              <a:t>3</a:t>
            </a:r>
            <a:r>
              <a:rPr spc="0"/>
              <a:t>.0</a:t>
            </a:r>
            <a:r>
              <a:rPr spc="-5"/>
              <a:t> -</a:t>
            </a:r>
            <a:r>
              <a:rPr spc="0"/>
              <a:t>b</a:t>
            </a:r>
            <a:r>
              <a:rPr spc="-5"/>
              <a:t> </a:t>
            </a:r>
            <a:r>
              <a:rPr spc="0"/>
              <a:t>B</a:t>
            </a:r>
            <a:r>
              <a:rPr spc="5"/>
              <a:t>r</a:t>
            </a:r>
            <a:r>
              <a:t>a</a:t>
            </a:r>
            <a:r>
              <a:rPr spc="-5"/>
              <a:t>nch</a:t>
            </a:r>
            <a:r>
              <a:rPr spc="-60"/>
              <a:t>V</a:t>
            </a:r>
            <a:r>
              <a:t>e</a:t>
            </a:r>
            <a:r>
              <a:rPr spc="5"/>
              <a:t>r</a:t>
            </a:r>
            <a:r>
              <a:rPr spc="-5"/>
              <a:t>s</a:t>
            </a:r>
            <a:r>
              <a:rPr spc="0"/>
              <a:t>i</a:t>
            </a:r>
            <a:r>
              <a:t>o</a:t>
            </a:r>
            <a:r>
              <a:rPr spc="-5"/>
              <a:t>n</a:t>
            </a:r>
            <a:r>
              <a:t>3</a:t>
            </a:r>
            <a:r>
              <a:rPr spc="0"/>
              <a:t>.1</a:t>
            </a:r>
          </a:p>
          <a:p>
            <a:pPr marL="167639" indent="-154939">
              <a:spcBef>
                <a:spcPts val="300"/>
              </a:spcBef>
              <a:buSzPct val="43333"/>
              <a:buFont typeface="Arial"/>
              <a:buChar char="●"/>
              <a:tabLst>
                <a:tab pos="165100" algn="l"/>
              </a:tabLst>
              <a:defRPr spc="15">
                <a:latin typeface="Arial"/>
                <a:ea typeface="Arial"/>
                <a:cs typeface="Arial"/>
                <a:sym typeface="Arial"/>
              </a:defRPr>
            </a:pPr>
            <a:r>
              <a:t>Br</a:t>
            </a:r>
            <a:r>
              <a:rPr spc="10"/>
              <a:t>an</a:t>
            </a:r>
            <a:r>
              <a:t>ch</a:t>
            </a:r>
          </a:p>
          <a:p>
            <a:pPr marL="374650" marR="167004" lvl="1" indent="-154940">
              <a:lnSpc>
                <a:spcPts val="1500"/>
              </a:lnSpc>
              <a:spcBef>
                <a:spcPts val="700"/>
              </a:spcBef>
              <a:buSzPct val="74074"/>
              <a:buFont typeface="Arial"/>
              <a:buChar char="–"/>
              <a:tabLst>
                <a:tab pos="3683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-20"/>
              <a:t>e</a:t>
            </a:r>
            <a:r>
              <a:rPr spc="-10"/>
              <a:t>fe</a:t>
            </a:r>
            <a:r>
              <a:rPr spc="-15"/>
              <a:t>r</a:t>
            </a:r>
            <a:r>
              <a:rPr spc="-5"/>
              <a:t>s</a:t>
            </a:r>
            <a:r>
              <a:rPr spc="-10"/>
              <a:t> </a:t>
            </a:r>
            <a:r>
              <a:t>t</a:t>
            </a:r>
            <a:r>
              <a:rPr spc="-10"/>
              <a:t>o</a:t>
            </a:r>
            <a:r>
              <a:rPr spc="-15"/>
              <a:t> </a:t>
            </a:r>
            <a:r>
              <a:rPr spc="-10"/>
              <a:t>a</a:t>
            </a:r>
            <a:r>
              <a:rPr spc="-5"/>
              <a:t> </a:t>
            </a:r>
            <a:r>
              <a:rPr spc="-20"/>
              <a:t>h</a:t>
            </a:r>
            <a:r>
              <a:rPr spc="-10"/>
              <a:t>e</a:t>
            </a:r>
            <a:r>
              <a:rPr spc="-20"/>
              <a:t>a</a:t>
            </a:r>
            <a:r>
              <a:rPr spc="-10"/>
              <a:t>d</a:t>
            </a:r>
            <a:r>
              <a:rPr spc="-5"/>
              <a:t> </a:t>
            </a:r>
            <a:r>
              <a:rPr spc="-20"/>
              <a:t>an</a:t>
            </a:r>
            <a:r>
              <a:rPr spc="-10"/>
              <a:t>d</a:t>
            </a:r>
            <a:r>
              <a:rPr spc="-5"/>
              <a:t> i</a:t>
            </a:r>
            <a:r>
              <a:rPr spc="-10"/>
              <a:t>t</a:t>
            </a:r>
            <a:r>
              <a:rPr spc="-5"/>
              <a:t>s</a:t>
            </a:r>
            <a:r>
              <a:t> </a:t>
            </a:r>
            <a:r>
              <a:rPr spc="-20"/>
              <a:t>en</a:t>
            </a:r>
            <a:r>
              <a:t>t</a:t>
            </a:r>
            <a:r>
              <a:rPr spc="-5"/>
              <a:t>i</a:t>
            </a:r>
            <a:r>
              <a:rPr spc="-15"/>
              <a:t>r</a:t>
            </a:r>
            <a:r>
              <a:rPr spc="-10"/>
              <a:t>e</a:t>
            </a:r>
            <a:r>
              <a:rPr spc="-5"/>
              <a:t> s</a:t>
            </a:r>
            <a:r>
              <a:rPr spc="-20"/>
              <a:t>e</a:t>
            </a:r>
            <a:r>
              <a:rPr spc="-5"/>
              <a:t>t</a:t>
            </a:r>
            <a:r>
              <a:t> </a:t>
            </a:r>
            <a:r>
              <a:rPr spc="-20"/>
              <a:t>o</a:t>
            </a:r>
            <a:r>
              <a:rPr spc="-5"/>
              <a:t>f</a:t>
            </a:r>
            <a:r>
              <a:rPr spc="-10"/>
              <a:t> a</a:t>
            </a:r>
            <a:r>
              <a:rPr spc="-20"/>
              <a:t>n</a:t>
            </a:r>
            <a:r>
              <a:rPr spc="-10"/>
              <a:t>cesto</a:t>
            </a:r>
            <a:r>
              <a:rPr spc="-5"/>
              <a:t>r </a:t>
            </a:r>
            <a:r>
              <a:t>c</a:t>
            </a:r>
            <a:r>
              <a:rPr spc="-20"/>
              <a:t>o</a:t>
            </a:r>
            <a:r>
              <a:rPr spc="-10"/>
              <a:t>m</a:t>
            </a:r>
            <a:r>
              <a:rPr spc="-20"/>
              <a:t>m</a:t>
            </a:r>
            <a:r>
              <a:rPr spc="-5"/>
              <a:t>i</a:t>
            </a:r>
            <a:r>
              <a:rPr spc="-10"/>
              <a:t>t</a:t>
            </a:r>
            <a:r>
              <a:rPr spc="-5"/>
              <a:t>s</a:t>
            </a:r>
          </a:p>
          <a:p>
            <a:pPr marL="167639" indent="-154939">
              <a:spcBef>
                <a:spcPts val="400"/>
              </a:spcBef>
              <a:buSzPct val="43333"/>
              <a:buFont typeface="Arial"/>
              <a:buChar char="●"/>
              <a:tabLst>
                <a:tab pos="165100" algn="l"/>
              </a:tabLst>
              <a:defRPr spc="34"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10"/>
              <a:t>as</a:t>
            </a:r>
            <a:r>
              <a:rPr spc="15"/>
              <a:t>t</a:t>
            </a:r>
            <a:r>
              <a:rPr spc="5"/>
              <a:t>er</a:t>
            </a:r>
          </a:p>
          <a:p>
            <a:pPr marL="374650" lvl="1" indent="-154940">
              <a:spcBef>
                <a:spcPts val="500"/>
              </a:spcBef>
              <a:buSzPct val="74074"/>
              <a:buFont typeface="Arial"/>
              <a:buChar char="–"/>
              <a:tabLst>
                <a:tab pos="3683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spc="-20"/>
              <a:t>e</a:t>
            </a:r>
            <a:r>
              <a:rPr spc="-10"/>
              <a:t>fa</a:t>
            </a:r>
            <a:r>
              <a:rPr spc="-20"/>
              <a:t>u</a:t>
            </a:r>
            <a:r>
              <a:rPr spc="-5"/>
              <a:t>lt</a:t>
            </a:r>
            <a:r>
              <a:rPr spc="-10"/>
              <a:t> b</a:t>
            </a:r>
            <a:r>
              <a:rPr spc="-15"/>
              <a:t>r</a:t>
            </a:r>
            <a:r>
              <a:rPr spc="-20"/>
              <a:t>a</a:t>
            </a:r>
            <a:r>
              <a:rPr spc="-10"/>
              <a:t>nch</a:t>
            </a:r>
          </a:p>
        </p:txBody>
      </p:sp>
      <p:sp>
        <p:nvSpPr>
          <p:cNvPr id="180" name="Shape 180"/>
          <p:cNvSpPr/>
          <p:nvPr/>
        </p:nvSpPr>
        <p:spPr>
          <a:xfrm>
            <a:off x="5982970" y="2891788"/>
            <a:ext cx="2942591" cy="17805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6367779" y="5079305"/>
            <a:ext cx="2352677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-10"/>
              <a:t>m</a:t>
            </a:r>
            <a:r>
              <a:rPr spc="0"/>
              <a:t>age</a:t>
            </a:r>
            <a:r>
              <a:rPr spc="5"/>
              <a:t> </a:t>
            </a:r>
            <a:r>
              <a:t>S</a:t>
            </a:r>
            <a:r>
              <a:rPr spc="0"/>
              <a:t>our</a:t>
            </a:r>
            <a:r>
              <a:rPr spc="5"/>
              <a:t>c</a:t>
            </a:r>
            <a:r>
              <a:rPr spc="0"/>
              <a:t>e</a:t>
            </a:r>
            <a:r>
              <a:t>:</a:t>
            </a:r>
            <a:r>
              <a:rPr spc="0"/>
              <a:t> g</a:t>
            </a:r>
            <a:r>
              <a:rPr spc="5"/>
              <a:t>i</a:t>
            </a:r>
            <a:r>
              <a:t>t</a:t>
            </a:r>
            <a:r>
              <a:rPr spc="0"/>
              <a:t>-s</a:t>
            </a:r>
            <a:r>
              <a:rPr spc="5"/>
              <a:t>c</a:t>
            </a:r>
            <a:r>
              <a:t>m.</a:t>
            </a:r>
            <a:r>
              <a:rPr spc="5"/>
              <a:t>c</a:t>
            </a:r>
            <a:r>
              <a:rPr spc="0"/>
              <a:t>om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508000" y="315310"/>
            <a:ext cx="9067800" cy="125941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What Is a Branch?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A pointer to one of the commits in the repo (head) + all ancestor commits</a:t>
            </a:r>
          </a:p>
          <a:p>
            <a:pPr>
              <a:lnSpc>
                <a:spcPct val="90000"/>
              </a:lnSpc>
            </a:pPr>
            <a:r>
              <a:t>When you first create a repo, are there any branches?</a:t>
            </a:r>
          </a:p>
          <a:p>
            <a:pPr marL="763359" lvl="1" indent="-306159">
              <a:lnSpc>
                <a:spcPct val="90000"/>
              </a:lnSpc>
              <a:spcBef>
                <a:spcPts val="600"/>
              </a:spcBef>
              <a:defRPr sz="3000"/>
            </a:pPr>
            <a:r>
              <a:t>Default branch named ‘master’</a:t>
            </a:r>
          </a:p>
          <a:p>
            <a:pPr>
              <a:lnSpc>
                <a:spcPct val="90000"/>
              </a:lnSpc>
            </a:pPr>
            <a:r>
              <a:t>The default master branch </a:t>
            </a:r>
          </a:p>
          <a:p>
            <a:pPr marL="763359" lvl="1" indent="-306159">
              <a:lnSpc>
                <a:spcPct val="90000"/>
              </a:lnSpc>
              <a:spcBef>
                <a:spcPts val="600"/>
              </a:spcBef>
              <a:defRPr sz="3000"/>
            </a:pPr>
            <a:r>
              <a:t>points to last commit made</a:t>
            </a:r>
          </a:p>
          <a:p>
            <a:pPr marL="763359" lvl="1" indent="-306159">
              <a:lnSpc>
                <a:spcPct val="90000"/>
              </a:lnSpc>
              <a:spcBef>
                <a:spcPts val="600"/>
              </a:spcBef>
              <a:defRPr sz="3000"/>
            </a:pPr>
            <a:r>
              <a:t>moves forward automatically, every time you commit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67711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First Git Repository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5269836"/>
          </a:xfrm>
          <a:prstGeom prst="rect">
            <a:avLst/>
          </a:prstGeom>
        </p:spPr>
        <p:txBody>
          <a:bodyPr/>
          <a:lstStyle/>
          <a:p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mkdir gitroot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cd gitroot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</a:p>
          <a:p>
            <a:pPr lvl="1" indent="457200">
              <a:defRPr sz="1800">
                <a:latin typeface="+mj-lt"/>
                <a:ea typeface="+mj-ea"/>
                <a:cs typeface="+mj-cs"/>
                <a:sym typeface="Calibri"/>
              </a:defRPr>
            </a:pPr>
            <a:r>
              <a:t>creates an empty git repo (.git directory with all necessary subdirectories)</a:t>
            </a:r>
          </a:p>
          <a:p>
            <a:pPr lvl="1" indent="457200">
              <a:defRPr sz="18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echo “Hello World” &gt; hello.txt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</a:p>
          <a:p>
            <a:pPr lvl="1" indent="457200">
              <a:defRPr sz="1800">
                <a:latin typeface="+mj-lt"/>
                <a:ea typeface="+mj-ea"/>
                <a:cs typeface="+mj-cs"/>
                <a:sym typeface="Calibri"/>
              </a:defRPr>
            </a:pPr>
            <a:r>
              <a:t>Adds content to the index</a:t>
            </a:r>
          </a:p>
          <a:p>
            <a:pPr lvl="1" indent="457200">
              <a:defRPr sz="1800">
                <a:latin typeface="+mj-lt"/>
                <a:ea typeface="+mj-ea"/>
                <a:cs typeface="+mj-cs"/>
                <a:sym typeface="Calibri"/>
              </a:defRPr>
            </a:pPr>
            <a:r>
              <a:t>Must be run prior to a commit</a:t>
            </a:r>
          </a:p>
          <a:p>
            <a:pPr lvl="1" indent="457200">
              <a:defRPr sz="18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git commit –m ‘Check in number one’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Git Example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Project</a:t>
            </a:r>
          </a:p>
          <a:p>
            <a:pPr marL="763359" lvl="1" indent="-306159">
              <a:lnSpc>
                <a:spcPct val="90000"/>
              </a:lnSpc>
              <a:spcBef>
                <a:spcPts val="600"/>
              </a:spcBef>
              <a:defRPr sz="3000"/>
            </a:pPr>
            <a:r>
              <a:t>games: pacman.c, pacman.h, README </a:t>
            </a:r>
          </a:p>
          <a:p>
            <a:pPr>
              <a:lnSpc>
                <a:spcPct val="90000"/>
              </a:lnSpc>
            </a:pPr>
            <a:r>
              <a:t>Create repository to track new project</a:t>
            </a:r>
          </a:p>
          <a:p>
            <a:pPr marL="766762" lvl="1" indent="-309562">
              <a:lnSpc>
                <a:spcPct val="90000"/>
              </a:lnSpc>
              <a:spcBef>
                <a:spcPts val="6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init </a:t>
            </a:r>
            <a:r>
              <a:rPr sz="3000">
                <a:latin typeface="+mj-lt"/>
                <a:ea typeface="+mj-ea"/>
                <a:cs typeface="+mj-cs"/>
                <a:sym typeface="Calibri"/>
              </a:rPr>
              <a:t>(creates .git dir w/ all necessary repo files)</a:t>
            </a:r>
            <a:endParaRPr sz="3000"/>
          </a:p>
          <a:p>
            <a:pPr>
              <a:lnSpc>
                <a:spcPct val="90000"/>
              </a:lnSpc>
            </a:pPr>
            <a:r>
              <a:t>Is the project tracked?</a:t>
            </a:r>
          </a:p>
          <a:p>
            <a:pPr marL="763359" lvl="1" indent="-306159">
              <a:lnSpc>
                <a:spcPct val="90000"/>
              </a:lnSpc>
              <a:spcBef>
                <a:spcPts val="600"/>
              </a:spcBef>
              <a:defRPr sz="3000"/>
            </a:pPr>
            <a:r>
              <a:t>No, need to add files and do an initial commit</a:t>
            </a:r>
          </a:p>
          <a:p>
            <a:pPr marL="1162050" lvl="2" indent="-247650">
              <a:lnSpc>
                <a:spcPct val="90000"/>
              </a:lnSpc>
              <a:spcBef>
                <a:spcPts val="5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add 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pacman.c pacman.h README</a:t>
            </a:r>
          </a:p>
          <a:p>
            <a:pPr marL="1162050" lvl="2" indent="-247650">
              <a:lnSpc>
                <a:spcPct val="90000"/>
              </a:lnSpc>
              <a:spcBef>
                <a:spcPts val="5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commit –m 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“initial commit of my project”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67711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Working With Git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519363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echo “I love Git” &gt;&gt; hello.txt</a:t>
            </a:r>
          </a:p>
          <a:p>
            <a:pPr>
              <a:lnSpc>
                <a:spcPct val="90000"/>
              </a:lnSpc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lnSpc>
                <a:spcPct val="90000"/>
              </a:lnSpc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status</a:t>
            </a:r>
          </a:p>
          <a:p>
            <a:pPr lvl="1" indent="457200">
              <a:lnSpc>
                <a:spcPct val="90000"/>
              </a:lnSpc>
              <a:defRPr sz="1800">
                <a:latin typeface="+mj-lt"/>
                <a:ea typeface="+mj-ea"/>
                <a:cs typeface="+mj-cs"/>
                <a:sym typeface="Calibri"/>
              </a:defRPr>
            </a:pPr>
            <a:r>
              <a:t>Shows list of modified files</a:t>
            </a:r>
          </a:p>
          <a:p>
            <a:pPr lvl="1" indent="457200">
              <a:lnSpc>
                <a:spcPct val="90000"/>
              </a:lnSpc>
              <a:defRPr sz="1800">
                <a:latin typeface="+mj-lt"/>
                <a:ea typeface="+mj-ea"/>
                <a:cs typeface="+mj-cs"/>
                <a:sym typeface="Calibri"/>
              </a:defRPr>
            </a:pPr>
            <a:r>
              <a:t>hello.txt</a:t>
            </a:r>
          </a:p>
          <a:p>
            <a:pPr lvl="1" indent="457200">
              <a:lnSpc>
                <a:spcPct val="90000"/>
              </a:lnSpc>
              <a:defRPr sz="18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>
              <a:lnSpc>
                <a:spcPct val="90000"/>
              </a:lnSpc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diff</a:t>
            </a:r>
          </a:p>
          <a:p>
            <a:pPr lvl="1" indent="457200">
              <a:lnSpc>
                <a:spcPct val="90000"/>
              </a:lnSpc>
              <a:defRPr sz="1800">
                <a:latin typeface="+mj-lt"/>
                <a:ea typeface="+mj-ea"/>
                <a:cs typeface="+mj-cs"/>
                <a:sym typeface="Calibri"/>
              </a:defRPr>
            </a:pPr>
            <a:r>
              <a:t>Shows changes we made compared to index</a:t>
            </a:r>
          </a:p>
          <a:p>
            <a:pPr lvl="1" indent="457200">
              <a:lnSpc>
                <a:spcPct val="90000"/>
              </a:lnSpc>
              <a:defRPr sz="18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>
              <a:lnSpc>
                <a:spcPct val="90000"/>
              </a:lnSpc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add hello.txt</a:t>
            </a:r>
          </a:p>
          <a:p>
            <a:pPr>
              <a:lnSpc>
                <a:spcPct val="90000"/>
              </a:lnSpc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lnSpc>
                <a:spcPct val="90000"/>
              </a:lnSpc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diff</a:t>
            </a:r>
          </a:p>
          <a:p>
            <a:pPr lvl="1" indent="457200">
              <a:lnSpc>
                <a:spcPct val="90000"/>
              </a:lnSpc>
              <a:defRPr sz="1800">
                <a:latin typeface="+mj-lt"/>
                <a:ea typeface="+mj-ea"/>
                <a:cs typeface="+mj-cs"/>
                <a:sym typeface="Calibri"/>
              </a:defRPr>
            </a:pPr>
            <a:r>
              <a:t>No changes shown as diff compares to the index</a:t>
            </a:r>
          </a:p>
          <a:p>
            <a:pPr lvl="1" indent="457200">
              <a:lnSpc>
                <a:spcPct val="90000"/>
              </a:lnSpc>
              <a:defRPr sz="18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>
              <a:lnSpc>
                <a:spcPct val="90000"/>
              </a:lnSpc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diff HEAD</a:t>
            </a:r>
          </a:p>
          <a:p>
            <a:pPr lvl="1" indent="457200">
              <a:lnSpc>
                <a:spcPct val="90000"/>
              </a:lnSpc>
              <a:defRPr sz="1800">
                <a:latin typeface="+mj-lt"/>
                <a:ea typeface="+mj-ea"/>
                <a:cs typeface="+mj-cs"/>
                <a:sym typeface="Calibri"/>
              </a:defRPr>
            </a:pPr>
            <a:r>
              <a:t>Now we can see changes in working version</a:t>
            </a:r>
          </a:p>
          <a:p>
            <a:pPr lvl="1" indent="457200">
              <a:lnSpc>
                <a:spcPct val="90000"/>
              </a:lnSpc>
              <a:defRPr sz="18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>
              <a:lnSpc>
                <a:spcPct val="90000"/>
              </a:lnSpc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commit –m “Second commit”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3223260" y="335865"/>
            <a:ext cx="3628392" cy="58420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1937" defTabSz="859536">
              <a:defRPr sz="4100" spc="-99"/>
            </a:pPr>
            <a:r>
              <a:t>G</a:t>
            </a:r>
            <a:r>
              <a:rPr spc="0"/>
              <a:t>i</a:t>
            </a:r>
            <a:r>
              <a:t>t </a:t>
            </a:r>
            <a:r>
              <a:rPr spc="0"/>
              <a:t>c</a:t>
            </a:r>
            <a:r>
              <a:t>om</a:t>
            </a:r>
            <a:r>
              <a:rPr spc="0"/>
              <a:t>m</a:t>
            </a:r>
            <a:r>
              <a:t>ands</a:t>
            </a:r>
          </a:p>
        </p:txBody>
      </p:sp>
      <p:sp>
        <p:nvSpPr>
          <p:cNvPr id="196" name="Shape 196"/>
          <p:cNvSpPr/>
          <p:nvPr/>
        </p:nvSpPr>
        <p:spPr>
          <a:xfrm>
            <a:off x="599440" y="1442226"/>
            <a:ext cx="10731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800" spc="16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97" name="Shape 197"/>
          <p:cNvSpPr/>
          <p:nvPr/>
        </p:nvSpPr>
        <p:spPr>
          <a:xfrm>
            <a:off x="923288" y="1381942"/>
            <a:ext cx="199009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-15"/>
              <a:t>e</a:t>
            </a:r>
            <a:r>
              <a:t>p</a:t>
            </a:r>
            <a:r>
              <a:rPr spc="-15"/>
              <a:t>o</a:t>
            </a:r>
            <a:r>
              <a:rPr spc="0"/>
              <a:t>sitory</a:t>
            </a:r>
            <a:r>
              <a:rPr spc="5"/>
              <a:t> </a:t>
            </a:r>
            <a:r>
              <a:rPr spc="-15"/>
              <a:t>c</a:t>
            </a:r>
            <a:r>
              <a:rPr spc="0"/>
              <a:t>reati</a:t>
            </a:r>
            <a:r>
              <a:rPr spc="-15"/>
              <a:t>o</a:t>
            </a:r>
            <a:r>
              <a:rPr spc="0"/>
              <a:t>n</a:t>
            </a:r>
          </a:p>
        </p:txBody>
      </p:sp>
      <p:sp>
        <p:nvSpPr>
          <p:cNvPr id="198" name="Shape 198"/>
          <p:cNvSpPr/>
          <p:nvPr/>
        </p:nvSpPr>
        <p:spPr>
          <a:xfrm>
            <a:off x="1031238" y="1840908"/>
            <a:ext cx="110491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2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99" name="Shape 199"/>
          <p:cNvSpPr/>
          <p:nvPr/>
        </p:nvSpPr>
        <p:spPr>
          <a:xfrm>
            <a:off x="1355088" y="1814004"/>
            <a:ext cx="1019813" cy="566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521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0"/>
              <a:t>i</a:t>
            </a:r>
            <a:r>
              <a:t>t </a:t>
            </a:r>
            <a:r>
              <a:rPr spc="0"/>
              <a:t>i</a:t>
            </a:r>
            <a:r>
              <a:t>n</a:t>
            </a:r>
            <a:r>
              <a:rPr spc="0"/>
              <a:t>i</a:t>
            </a:r>
            <a:r>
              <a:t>t </a:t>
            </a:r>
          </a:p>
          <a:p>
            <a:pPr marR="5080" indent="12700">
              <a:lnSpc>
                <a:spcPct val="1521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0"/>
              <a:t>i</a:t>
            </a:r>
            <a:r>
              <a:t>t </a:t>
            </a:r>
            <a:r>
              <a:rPr spc="0"/>
              <a:t>cl</a:t>
            </a:r>
            <a:r>
              <a:t>one</a:t>
            </a:r>
          </a:p>
        </p:txBody>
      </p:sp>
      <p:sp>
        <p:nvSpPr>
          <p:cNvPr id="200" name="Shape 200"/>
          <p:cNvSpPr/>
          <p:nvPr/>
        </p:nvSpPr>
        <p:spPr>
          <a:xfrm>
            <a:off x="2726688" y="1814003"/>
            <a:ext cx="3668398" cy="577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(</a:t>
            </a:r>
            <a:r>
              <a:rPr spc="0"/>
              <a:t>S</a:t>
            </a:r>
            <a:r>
              <a:rPr spc="-10"/>
              <a:t>t</a:t>
            </a:r>
            <a:r>
              <a:t>art</a:t>
            </a:r>
            <a:r>
              <a:rPr spc="-10"/>
              <a:t> </a:t>
            </a:r>
            <a:r>
              <a:rPr spc="0"/>
              <a:t>a </a:t>
            </a:r>
            <a:r>
              <a:t>n</a:t>
            </a:r>
            <a:r>
              <a:rPr spc="-10"/>
              <a:t>e</a:t>
            </a:r>
            <a:r>
              <a:rPr spc="0"/>
              <a:t>w</a:t>
            </a:r>
            <a:r>
              <a:t> r</a:t>
            </a:r>
            <a:r>
              <a:rPr spc="-10"/>
              <a:t>e</a:t>
            </a:r>
            <a:r>
              <a:t>po</a:t>
            </a:r>
            <a:r>
              <a:rPr spc="5"/>
              <a:t>s</a:t>
            </a:r>
            <a:r>
              <a:rPr spc="0"/>
              <a:t>i</a:t>
            </a:r>
            <a:r>
              <a:rPr spc="-10"/>
              <a:t>t</a:t>
            </a:r>
            <a:r>
              <a:t>or</a:t>
            </a:r>
            <a:r>
              <a:rPr spc="0"/>
              <a:t>y)</a:t>
            </a:r>
          </a:p>
          <a:p>
            <a:pPr indent="12700">
              <a:spcBef>
                <a:spcPts val="10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(Cre</a:t>
            </a:r>
            <a:r>
              <a:rPr spc="-10"/>
              <a:t>a</a:t>
            </a:r>
            <a:r>
              <a:t>t</a:t>
            </a:r>
            <a:r>
              <a:rPr spc="0"/>
              <a:t>e</a:t>
            </a:r>
            <a:r>
              <a:t> </a:t>
            </a:r>
            <a:r>
              <a:rPr spc="0"/>
              <a:t>a</a:t>
            </a:r>
            <a:r>
              <a:t> </a:t>
            </a:r>
            <a:r>
              <a:rPr spc="5"/>
              <a:t>c</a:t>
            </a:r>
            <a:r>
              <a:t>o</a:t>
            </a:r>
            <a:r>
              <a:rPr spc="-10"/>
              <a:t>p</a:t>
            </a:r>
            <a:r>
              <a:rPr spc="0"/>
              <a:t>y </a:t>
            </a:r>
            <a:r>
              <a:t>o</a:t>
            </a:r>
            <a:r>
              <a:rPr spc="0"/>
              <a:t>f</a:t>
            </a:r>
            <a:r>
              <a:t> a</a:t>
            </a:r>
            <a:r>
              <a:rPr spc="0"/>
              <a:t>n</a:t>
            </a:r>
            <a:r>
              <a:rPr spc="-10"/>
              <a:t> e</a:t>
            </a:r>
            <a:r>
              <a:rPr spc="5"/>
              <a:t>x</a:t>
            </a:r>
            <a:r>
              <a:rPr spc="0"/>
              <a:t>isi</a:t>
            </a:r>
            <a:r>
              <a:t>t</a:t>
            </a:r>
            <a:r>
              <a:rPr spc="0"/>
              <a:t>i</a:t>
            </a:r>
            <a:r>
              <a:rPr spc="-10"/>
              <a:t>n</a:t>
            </a:r>
            <a:r>
              <a:rPr spc="0"/>
              <a:t>g </a:t>
            </a:r>
            <a:r>
              <a:t>r</a:t>
            </a:r>
            <a:r>
              <a:rPr spc="-10"/>
              <a:t>e</a:t>
            </a:r>
            <a:r>
              <a:t>pos</a:t>
            </a:r>
            <a:r>
              <a:rPr spc="0"/>
              <a:t>i</a:t>
            </a:r>
            <a:r>
              <a:t>to</a:t>
            </a:r>
            <a:r>
              <a:rPr spc="-15"/>
              <a:t>r</a:t>
            </a:r>
            <a:r>
              <a:rPr spc="5"/>
              <a:t>y</a:t>
            </a:r>
            <a:r>
              <a:rPr spc="0"/>
              <a:t>)</a:t>
            </a:r>
          </a:p>
        </p:txBody>
      </p:sp>
      <p:sp>
        <p:nvSpPr>
          <p:cNvPr id="201" name="Shape 201"/>
          <p:cNvSpPr/>
          <p:nvPr/>
        </p:nvSpPr>
        <p:spPr>
          <a:xfrm>
            <a:off x="1031238" y="2210479"/>
            <a:ext cx="11049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2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202" name="Shape 202"/>
          <p:cNvSpPr/>
          <p:nvPr/>
        </p:nvSpPr>
        <p:spPr>
          <a:xfrm>
            <a:off x="599440" y="2607716"/>
            <a:ext cx="9842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spc="14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203" name="Shape 203"/>
          <p:cNvSpPr/>
          <p:nvPr/>
        </p:nvSpPr>
        <p:spPr>
          <a:xfrm>
            <a:off x="923288" y="2554414"/>
            <a:ext cx="93916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B</a:t>
            </a:r>
            <a:r>
              <a:rPr spc="-5"/>
              <a:t>r</a:t>
            </a:r>
            <a:r>
              <a:rPr spc="-10"/>
              <a:t>a</a:t>
            </a:r>
            <a:r>
              <a:rPr spc="-5"/>
              <a:t>n</a:t>
            </a:r>
            <a:r>
              <a:rPr spc="5"/>
              <a:t>c</a:t>
            </a:r>
            <a:r>
              <a:rPr spc="-10"/>
              <a:t>h</a:t>
            </a:r>
            <a:r>
              <a:t>i</a:t>
            </a:r>
            <a:r>
              <a:rPr spc="-5"/>
              <a:t>ng</a:t>
            </a:r>
          </a:p>
        </p:txBody>
      </p:sp>
      <p:sp>
        <p:nvSpPr>
          <p:cNvPr id="204" name="Shape 204"/>
          <p:cNvSpPr/>
          <p:nvPr/>
        </p:nvSpPr>
        <p:spPr>
          <a:xfrm>
            <a:off x="1031238" y="2986450"/>
            <a:ext cx="11049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2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205" name="Shape 205"/>
          <p:cNvSpPr/>
          <p:nvPr/>
        </p:nvSpPr>
        <p:spPr>
          <a:xfrm>
            <a:off x="1355088" y="2959542"/>
            <a:ext cx="719201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0"/>
              <a:t>i</a:t>
            </a:r>
            <a:r>
              <a:t>t </a:t>
            </a:r>
            <a:r>
              <a:rPr spc="0"/>
              <a:t>chec</a:t>
            </a:r>
            <a:r>
              <a:rPr spc="5"/>
              <a:t>k</a:t>
            </a:r>
            <a:r>
              <a:rPr spc="-10"/>
              <a:t>o</a:t>
            </a:r>
            <a:r>
              <a:t>u</a:t>
            </a:r>
            <a:r>
              <a:rPr spc="0"/>
              <a:t>t</a:t>
            </a:r>
            <a:r>
              <a:t> </a:t>
            </a:r>
            <a:r>
              <a:rPr spc="0"/>
              <a:t>&lt;</a:t>
            </a:r>
            <a:r>
              <a:rPr spc="-10"/>
              <a:t>t</a:t>
            </a:r>
            <a:r>
              <a:t>ag/</a:t>
            </a:r>
            <a:r>
              <a:rPr spc="0"/>
              <a:t>co</a:t>
            </a:r>
            <a:r>
              <a:t>mm</a:t>
            </a:r>
            <a:r>
              <a:rPr spc="0"/>
              <a:t>i</a:t>
            </a:r>
            <a:r>
              <a:t>t</a:t>
            </a:r>
            <a:r>
              <a:rPr spc="0"/>
              <a:t>&gt;</a:t>
            </a:r>
            <a:r>
              <a:t> -</a:t>
            </a:r>
            <a:r>
              <a:rPr spc="0"/>
              <a:t>b</a:t>
            </a:r>
            <a:r>
              <a:rPr spc="-10"/>
              <a:t> </a:t>
            </a:r>
            <a:r>
              <a:t>&lt;new_br</a:t>
            </a:r>
            <a:r>
              <a:rPr spc="-10"/>
              <a:t>a</a:t>
            </a:r>
            <a:r>
              <a:t>n</a:t>
            </a:r>
            <a:r>
              <a:rPr spc="5"/>
              <a:t>c</a:t>
            </a:r>
            <a:r>
              <a:rPr spc="-10"/>
              <a:t>h</a:t>
            </a:r>
            <a:r>
              <a:t>_name</a:t>
            </a:r>
            <a:r>
              <a:rPr spc="0"/>
              <a:t>&gt; </a:t>
            </a:r>
            <a:r>
              <a:t>(</a:t>
            </a:r>
            <a:r>
              <a:rPr spc="0"/>
              <a:t>c</a:t>
            </a:r>
            <a:r>
              <a:t>reate</a:t>
            </a:r>
            <a:r>
              <a:rPr spc="0"/>
              <a:t>s a</a:t>
            </a:r>
            <a:r>
              <a:rPr spc="-10"/>
              <a:t> n</a:t>
            </a:r>
            <a:r>
              <a:t>e</a:t>
            </a:r>
            <a:r>
              <a:rPr spc="0"/>
              <a:t>w</a:t>
            </a:r>
            <a:r>
              <a:t> br</a:t>
            </a:r>
            <a:r>
              <a:rPr spc="-10"/>
              <a:t>a</a:t>
            </a:r>
            <a:r>
              <a:t>nch)</a:t>
            </a:r>
          </a:p>
        </p:txBody>
      </p:sp>
      <p:sp>
        <p:nvSpPr>
          <p:cNvPr id="206" name="Shape 206"/>
          <p:cNvSpPr/>
          <p:nvPr/>
        </p:nvSpPr>
        <p:spPr>
          <a:xfrm>
            <a:off x="599440" y="3382417"/>
            <a:ext cx="9842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spc="14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207" name="Shape 207"/>
          <p:cNvSpPr/>
          <p:nvPr/>
        </p:nvSpPr>
        <p:spPr>
          <a:xfrm>
            <a:off x="923288" y="3329113"/>
            <a:ext cx="82677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Comm</a:t>
            </a:r>
            <a:r>
              <a:rPr spc="0"/>
              <a:t>i</a:t>
            </a:r>
            <a:r>
              <a:t>t</a:t>
            </a:r>
            <a:r>
              <a:rPr spc="0"/>
              <a:t>s</a:t>
            </a:r>
          </a:p>
        </p:txBody>
      </p:sp>
      <p:sp>
        <p:nvSpPr>
          <p:cNvPr id="208" name="Shape 208"/>
          <p:cNvSpPr/>
          <p:nvPr/>
        </p:nvSpPr>
        <p:spPr>
          <a:xfrm>
            <a:off x="1031238" y="3761149"/>
            <a:ext cx="11049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2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209" name="Shape 209"/>
          <p:cNvSpPr/>
          <p:nvPr/>
        </p:nvSpPr>
        <p:spPr>
          <a:xfrm>
            <a:off x="1355087" y="3735513"/>
            <a:ext cx="1371603" cy="564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0"/>
              <a:t>i</a:t>
            </a:r>
            <a:r>
              <a:t>t a</a:t>
            </a:r>
            <a:r>
              <a:rPr spc="-10"/>
              <a:t>d</a:t>
            </a:r>
            <a:r>
              <a:rPr spc="0"/>
              <a:t>d</a:t>
            </a:r>
          </a:p>
          <a:p>
            <a:pPr indent="12700">
              <a:spcBef>
                <a:spcPts val="9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0"/>
              <a:t>i</a:t>
            </a:r>
            <a:r>
              <a:t>t </a:t>
            </a:r>
            <a:r>
              <a:rPr spc="0"/>
              <a:t>co</a:t>
            </a:r>
            <a:r>
              <a:t>mm</a:t>
            </a:r>
            <a:r>
              <a:rPr spc="0"/>
              <a:t>i</a:t>
            </a:r>
            <a:r>
              <a:t>t</a:t>
            </a:r>
          </a:p>
        </p:txBody>
      </p:sp>
      <p:sp>
        <p:nvSpPr>
          <p:cNvPr id="210" name="Shape 210"/>
          <p:cNvSpPr/>
          <p:nvPr/>
        </p:nvSpPr>
        <p:spPr>
          <a:xfrm>
            <a:off x="2726687" y="3735513"/>
            <a:ext cx="3589658" cy="564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(</a:t>
            </a:r>
            <a:r>
              <a:rPr spc="0"/>
              <a:t>S</a:t>
            </a:r>
            <a:r>
              <a:rPr spc="-10"/>
              <a:t>t</a:t>
            </a:r>
            <a:r>
              <a:t>ag</a:t>
            </a:r>
            <a:r>
              <a:rPr spc="0"/>
              <a:t>e</a:t>
            </a:r>
            <a:r>
              <a:rPr spc="-10"/>
              <a:t> </a:t>
            </a:r>
            <a:r>
              <a:t>mod</a:t>
            </a:r>
            <a:r>
              <a:rPr spc="0"/>
              <a:t>i</a:t>
            </a:r>
            <a:r>
              <a:rPr spc="-10"/>
              <a:t>f</a:t>
            </a:r>
            <a:r>
              <a:rPr spc="0"/>
              <a:t>i</a:t>
            </a:r>
            <a:r>
              <a:t>e</a:t>
            </a:r>
            <a:r>
              <a:rPr spc="0"/>
              <a:t>d</a:t>
            </a:r>
            <a:r>
              <a:t>/new f</a:t>
            </a:r>
            <a:r>
              <a:rPr spc="0"/>
              <a:t>il</a:t>
            </a:r>
            <a:r>
              <a:rPr spc="-10"/>
              <a:t>e</a:t>
            </a:r>
            <a:r>
              <a:rPr spc="5"/>
              <a:t>s</a:t>
            </a:r>
            <a:r>
              <a:rPr spc="0"/>
              <a:t>)</a:t>
            </a:r>
          </a:p>
          <a:p>
            <a:pPr indent="12700">
              <a:spcBef>
                <a:spcPts val="9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(</a:t>
            </a:r>
            <a:r>
              <a:rPr spc="0"/>
              <a:t>chec</a:t>
            </a:r>
            <a:r>
              <a:rPr spc="5"/>
              <a:t>k</a:t>
            </a:r>
            <a:r>
              <a:t>-</a:t>
            </a:r>
            <a:r>
              <a:rPr spc="0"/>
              <a:t>in</a:t>
            </a:r>
            <a:r>
              <a:rPr spc="-10"/>
              <a:t> t</a:t>
            </a:r>
            <a:r>
              <a:t>h</a:t>
            </a:r>
            <a:r>
              <a:rPr spc="0"/>
              <a:t>e</a:t>
            </a:r>
            <a:r>
              <a:t> </a:t>
            </a:r>
            <a:r>
              <a:rPr spc="0"/>
              <a:t>changes</a:t>
            </a:r>
            <a:r>
              <a:rPr spc="-10"/>
              <a:t> </a:t>
            </a:r>
            <a:r>
              <a:t>t</a:t>
            </a:r>
            <a:r>
              <a:rPr spc="0"/>
              <a:t>o</a:t>
            </a:r>
            <a:r>
              <a:t> </a:t>
            </a:r>
            <a:r>
              <a:rPr spc="-10"/>
              <a:t>t</a:t>
            </a:r>
            <a:r>
              <a:t>h</a:t>
            </a:r>
            <a:r>
              <a:rPr spc="0"/>
              <a:t>e</a:t>
            </a:r>
            <a:r>
              <a:t> rep</a:t>
            </a:r>
            <a:r>
              <a:rPr spc="-10"/>
              <a:t>o</a:t>
            </a:r>
            <a:r>
              <a:rPr spc="5"/>
              <a:t>s</a:t>
            </a:r>
            <a:r>
              <a:rPr spc="0"/>
              <a:t>i</a:t>
            </a:r>
            <a:r>
              <a:rPr spc="-10"/>
              <a:t>t</a:t>
            </a:r>
            <a:r>
              <a:t>or</a:t>
            </a:r>
            <a:r>
              <a:rPr spc="0"/>
              <a:t>y)</a:t>
            </a:r>
          </a:p>
        </p:txBody>
      </p:sp>
      <p:sp>
        <p:nvSpPr>
          <p:cNvPr id="211" name="Shape 211"/>
          <p:cNvSpPr/>
          <p:nvPr/>
        </p:nvSpPr>
        <p:spPr>
          <a:xfrm>
            <a:off x="1031238" y="4130719"/>
            <a:ext cx="11049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2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212" name="Shape 212"/>
          <p:cNvSpPr/>
          <p:nvPr/>
        </p:nvSpPr>
        <p:spPr>
          <a:xfrm>
            <a:off x="599440" y="4527958"/>
            <a:ext cx="9842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spc="14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213" name="Shape 213"/>
          <p:cNvSpPr/>
          <p:nvPr/>
        </p:nvSpPr>
        <p:spPr>
          <a:xfrm>
            <a:off x="923288" y="4474654"/>
            <a:ext cx="106362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 spc="-10">
                <a:latin typeface="Arial"/>
                <a:ea typeface="Arial"/>
                <a:cs typeface="Arial"/>
                <a:sym typeface="Arial"/>
              </a:defRPr>
            </a:pPr>
            <a:r>
              <a:t>Ge</a:t>
            </a:r>
            <a:r>
              <a:rPr spc="-5"/>
              <a:t>t</a:t>
            </a:r>
            <a:r>
              <a:t>t</a:t>
            </a:r>
            <a:r>
              <a:rPr spc="0"/>
              <a:t>i</a:t>
            </a:r>
            <a:r>
              <a:rPr spc="-5"/>
              <a:t>n</a:t>
            </a:r>
            <a:r>
              <a:rPr spc="0"/>
              <a:t>g</a:t>
            </a:r>
            <a:r>
              <a:rPr spc="-5"/>
              <a:t> </a:t>
            </a:r>
            <a:r>
              <a:rPr spc="0"/>
              <a:t>i</a:t>
            </a:r>
            <a:r>
              <a:rPr spc="-5"/>
              <a:t>n</a:t>
            </a:r>
            <a:r>
              <a:rPr spc="0"/>
              <a:t>fo</a:t>
            </a:r>
          </a:p>
        </p:txBody>
      </p:sp>
      <p:sp>
        <p:nvSpPr>
          <p:cNvPr id="214" name="Shape 214"/>
          <p:cNvSpPr/>
          <p:nvPr/>
        </p:nvSpPr>
        <p:spPr>
          <a:xfrm>
            <a:off x="1031238" y="4906690"/>
            <a:ext cx="11049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2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215" name="Shape 215"/>
          <p:cNvSpPr/>
          <p:nvPr/>
        </p:nvSpPr>
        <p:spPr>
          <a:xfrm>
            <a:off x="1355088" y="4879783"/>
            <a:ext cx="1172213" cy="1253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521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0"/>
              <a:t>i</a:t>
            </a:r>
            <a:r>
              <a:t>t st</a:t>
            </a:r>
            <a:r>
              <a:rPr spc="-10"/>
              <a:t>a</a:t>
            </a:r>
            <a:r>
              <a:t>tus</a:t>
            </a:r>
          </a:p>
          <a:p>
            <a:pPr marR="5080" indent="12700">
              <a:lnSpc>
                <a:spcPct val="1521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0"/>
              <a:t>i</a:t>
            </a:r>
            <a:r>
              <a:t>t d</a:t>
            </a:r>
            <a:r>
              <a:rPr spc="0"/>
              <a:t>i</a:t>
            </a:r>
            <a:r>
              <a:rPr spc="-35"/>
              <a:t>f</a:t>
            </a:r>
            <a:r>
              <a:t>f</a:t>
            </a:r>
          </a:p>
          <a:p>
            <a:pPr marR="72388" indent="12700">
              <a:lnSpc>
                <a:spcPct val="151600"/>
              </a:lnSpc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$ </a:t>
            </a:r>
            <a:r>
              <a:rPr spc="-5"/>
              <a:t>g</a:t>
            </a:r>
            <a:r>
              <a:t>i</a:t>
            </a:r>
            <a:r>
              <a:rPr spc="-5"/>
              <a:t>t </a:t>
            </a:r>
            <a:r>
              <a:t>l</a:t>
            </a:r>
            <a:r>
              <a:rPr spc="-5"/>
              <a:t>og </a:t>
            </a:r>
          </a:p>
          <a:p>
            <a:pPr marR="72388" indent="12700">
              <a:lnSpc>
                <a:spcPct val="1516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0"/>
              <a:t>i</a:t>
            </a:r>
            <a:r>
              <a:t>t </a:t>
            </a:r>
            <a:r>
              <a:rPr spc="0"/>
              <a:t>show</a:t>
            </a:r>
          </a:p>
        </p:txBody>
      </p:sp>
      <p:sp>
        <p:nvSpPr>
          <p:cNvPr id="216" name="Shape 216"/>
          <p:cNvSpPr/>
          <p:nvPr/>
        </p:nvSpPr>
        <p:spPr>
          <a:xfrm>
            <a:off x="2726687" y="4879783"/>
            <a:ext cx="3793494" cy="136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518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(</a:t>
            </a:r>
            <a:r>
              <a:rPr spc="0"/>
              <a:t>S</a:t>
            </a:r>
            <a:r>
              <a:rPr spc="-10"/>
              <a:t>h</a:t>
            </a:r>
            <a:r>
              <a:t>o</a:t>
            </a:r>
            <a:r>
              <a:rPr spc="0"/>
              <a:t>ws</a:t>
            </a:r>
            <a:r>
              <a:t> </a:t>
            </a:r>
            <a:r>
              <a:rPr spc="5"/>
              <a:t>m</a:t>
            </a:r>
            <a:r>
              <a:rPr spc="-10"/>
              <a:t>o</a:t>
            </a:r>
            <a:r>
              <a:t>d</a:t>
            </a:r>
            <a:r>
              <a:rPr spc="0"/>
              <a:t>i</a:t>
            </a:r>
            <a:r>
              <a:rPr spc="-10"/>
              <a:t>f</a:t>
            </a:r>
            <a:r>
              <a:rPr spc="0"/>
              <a:t>i</a:t>
            </a:r>
            <a:r>
              <a:t>e</a:t>
            </a:r>
            <a:r>
              <a:rPr spc="0"/>
              <a:t>d</a:t>
            </a:r>
            <a:r>
              <a:t> f</a:t>
            </a:r>
            <a:r>
              <a:rPr spc="0"/>
              <a:t>il</a:t>
            </a:r>
            <a:r>
              <a:t>es</a:t>
            </a:r>
            <a:r>
              <a:rPr spc="0"/>
              <a:t>,</a:t>
            </a:r>
            <a:r>
              <a:t> ne</a:t>
            </a:r>
            <a:r>
              <a:rPr spc="0"/>
              <a:t>w</a:t>
            </a:r>
            <a:r>
              <a:rPr spc="-10"/>
              <a:t> f</a:t>
            </a:r>
            <a:r>
              <a:rPr spc="0"/>
              <a:t>il</a:t>
            </a:r>
            <a:r>
              <a:t>e</a:t>
            </a:r>
            <a:r>
              <a:rPr spc="5"/>
              <a:t>s</a:t>
            </a:r>
            <a:r>
              <a:t>, </a:t>
            </a:r>
            <a:r>
              <a:rPr spc="-10"/>
              <a:t>e</a:t>
            </a:r>
            <a:r>
              <a:t>t</a:t>
            </a:r>
            <a:r>
              <a:rPr spc="0"/>
              <a:t>c) </a:t>
            </a:r>
            <a:r>
              <a:t>(</a:t>
            </a:r>
            <a:r>
              <a:rPr spc="0"/>
              <a:t>co</a:t>
            </a:r>
            <a:r>
              <a:t>mpare</a:t>
            </a:r>
            <a:r>
              <a:rPr spc="0"/>
              <a:t>s</a:t>
            </a:r>
            <a:r>
              <a:t> </a:t>
            </a:r>
            <a:r>
              <a:rPr spc="0"/>
              <a:t>w</a:t>
            </a:r>
            <a:r>
              <a:rPr spc="-10"/>
              <a:t>o</a:t>
            </a:r>
            <a:r>
              <a:t>r</a:t>
            </a:r>
            <a:r>
              <a:rPr spc="5"/>
              <a:t>k</a:t>
            </a:r>
            <a:r>
              <a:rPr spc="0"/>
              <a:t>i</a:t>
            </a:r>
            <a:r>
              <a:rPr spc="-10"/>
              <a:t>n</a:t>
            </a:r>
            <a:r>
              <a:rPr spc="0"/>
              <a:t>g co</a:t>
            </a:r>
            <a:r>
              <a:rPr spc="-10"/>
              <a:t>p</a:t>
            </a:r>
            <a:r>
              <a:rPr spc="0"/>
              <a:t>y wi</a:t>
            </a:r>
            <a:r>
              <a:rPr spc="-10"/>
              <a:t>t</a:t>
            </a:r>
            <a:r>
              <a:rPr spc="0"/>
              <a:t>h</a:t>
            </a:r>
            <a:r>
              <a:t> </a:t>
            </a:r>
            <a:r>
              <a:rPr spc="5"/>
              <a:t>s</a:t>
            </a:r>
            <a:r>
              <a:rPr spc="-10"/>
              <a:t>t</a:t>
            </a:r>
            <a:r>
              <a:t>a</a:t>
            </a:r>
            <a:r>
              <a:rPr spc="-10"/>
              <a:t>g</a:t>
            </a:r>
            <a:r>
              <a:t>e</a:t>
            </a:r>
            <a:r>
              <a:rPr spc="0"/>
              <a:t>d</a:t>
            </a:r>
            <a:r>
              <a:t> f</a:t>
            </a:r>
            <a:r>
              <a:rPr spc="0"/>
              <a:t>il</a:t>
            </a:r>
            <a:r>
              <a:t>es) (</a:t>
            </a:r>
            <a:r>
              <a:rPr spc="0"/>
              <a:t>S</a:t>
            </a:r>
            <a:r>
              <a:rPr spc="-10"/>
              <a:t>h</a:t>
            </a:r>
            <a:r>
              <a:t>o</a:t>
            </a:r>
            <a:r>
              <a:rPr spc="0"/>
              <a:t>ws</a:t>
            </a:r>
            <a:r>
              <a:t> h</a:t>
            </a:r>
            <a:r>
              <a:rPr spc="0"/>
              <a:t>i</a:t>
            </a:r>
            <a:r>
              <a:rPr spc="5"/>
              <a:t>s</a:t>
            </a:r>
            <a:r>
              <a:rPr spc="-10"/>
              <a:t>t</a:t>
            </a:r>
            <a:r>
              <a:t>o</a:t>
            </a:r>
            <a:r>
              <a:rPr spc="-15"/>
              <a:t>r</a:t>
            </a:r>
            <a:r>
              <a:rPr spc="0"/>
              <a:t>y </a:t>
            </a:r>
            <a:r>
              <a:t>o</a:t>
            </a:r>
            <a:r>
              <a:rPr spc="0"/>
              <a:t>f</a:t>
            </a:r>
            <a:r>
              <a:t> </a:t>
            </a:r>
            <a:r>
              <a:rPr spc="0"/>
              <a:t>co</a:t>
            </a:r>
            <a:r>
              <a:t>m</a:t>
            </a:r>
            <a:r>
              <a:rPr spc="5"/>
              <a:t>m</a:t>
            </a:r>
            <a:r>
              <a:rPr spc="0"/>
              <a:t>i</a:t>
            </a:r>
            <a:r>
              <a:rPr spc="-10"/>
              <a:t>t</a:t>
            </a:r>
            <a:r>
              <a:rPr spc="0"/>
              <a:t>s)</a:t>
            </a:r>
          </a:p>
          <a:p>
            <a:pPr indent="12700">
              <a:spcBef>
                <a:spcPts val="9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(</a:t>
            </a:r>
            <a:r>
              <a:rPr spc="0"/>
              <a:t>S</a:t>
            </a:r>
            <a:r>
              <a:rPr spc="-10"/>
              <a:t>h</a:t>
            </a:r>
            <a:r>
              <a:t>o</a:t>
            </a:r>
            <a:r>
              <a:rPr spc="0"/>
              <a:t>w</a:t>
            </a:r>
            <a:r>
              <a:t> </a:t>
            </a:r>
            <a:r>
              <a:rPr spc="0"/>
              <a:t>a</a:t>
            </a:r>
            <a:r>
              <a:t> </a:t>
            </a:r>
            <a:r>
              <a:rPr spc="5"/>
              <a:t>c</a:t>
            </a:r>
            <a:r>
              <a:rPr spc="-10"/>
              <a:t>e</a:t>
            </a:r>
            <a:r>
              <a:t>r</a:t>
            </a:r>
            <a:r>
              <a:rPr spc="-10"/>
              <a:t>t</a:t>
            </a:r>
            <a:r>
              <a:t>a</a:t>
            </a:r>
            <a:r>
              <a:rPr spc="0"/>
              <a:t>in</a:t>
            </a:r>
            <a:r>
              <a:t> ob</a:t>
            </a:r>
            <a:r>
              <a:rPr spc="0"/>
              <a:t>j</a:t>
            </a:r>
            <a:r>
              <a:t>ec</a:t>
            </a:r>
            <a:r>
              <a:rPr spc="0"/>
              <a:t>t</a:t>
            </a:r>
            <a:r>
              <a:t> </a:t>
            </a:r>
            <a:r>
              <a:rPr spc="0"/>
              <a:t>in</a:t>
            </a:r>
            <a:r>
              <a:t> th</a:t>
            </a:r>
            <a:r>
              <a:rPr spc="0"/>
              <a:t>e</a:t>
            </a:r>
            <a:r>
              <a:rPr spc="-10"/>
              <a:t> </a:t>
            </a:r>
            <a:r>
              <a:t>r</a:t>
            </a:r>
            <a:r>
              <a:rPr spc="-10"/>
              <a:t>e</a:t>
            </a:r>
            <a:r>
              <a:t>pos</a:t>
            </a:r>
            <a:r>
              <a:rPr spc="0"/>
              <a:t>i</a:t>
            </a:r>
            <a:r>
              <a:t>t</a:t>
            </a:r>
            <a:r>
              <a:rPr spc="-10"/>
              <a:t>o</a:t>
            </a:r>
            <a:r>
              <a:t>r</a:t>
            </a:r>
            <a:r>
              <a:rPr spc="5"/>
              <a:t>y</a:t>
            </a:r>
            <a:r>
              <a:rPr spc="0"/>
              <a:t>)</a:t>
            </a:r>
          </a:p>
        </p:txBody>
      </p:sp>
      <p:sp>
        <p:nvSpPr>
          <p:cNvPr id="217" name="Shape 217"/>
          <p:cNvSpPr/>
          <p:nvPr/>
        </p:nvSpPr>
        <p:spPr>
          <a:xfrm>
            <a:off x="1031238" y="5276260"/>
            <a:ext cx="11049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2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218" name="Shape 218"/>
          <p:cNvSpPr/>
          <p:nvPr/>
        </p:nvSpPr>
        <p:spPr>
          <a:xfrm>
            <a:off x="1031238" y="5645830"/>
            <a:ext cx="11049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2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219" name="Shape 219"/>
          <p:cNvSpPr/>
          <p:nvPr/>
        </p:nvSpPr>
        <p:spPr>
          <a:xfrm>
            <a:off x="1031238" y="6015399"/>
            <a:ext cx="11049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2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220" name="Shape 220"/>
          <p:cNvSpPr/>
          <p:nvPr/>
        </p:nvSpPr>
        <p:spPr>
          <a:xfrm>
            <a:off x="599440" y="6412638"/>
            <a:ext cx="9842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spc="14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221" name="Shape 221"/>
          <p:cNvSpPr/>
          <p:nvPr/>
        </p:nvSpPr>
        <p:spPr>
          <a:xfrm>
            <a:off x="923288" y="6359333"/>
            <a:ext cx="1119508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 spc="-10">
                <a:latin typeface="Arial"/>
                <a:ea typeface="Arial"/>
                <a:cs typeface="Arial"/>
                <a:sym typeface="Arial"/>
              </a:defRPr>
            </a:pPr>
            <a:r>
              <a:t>Ge</a:t>
            </a:r>
            <a:r>
              <a:rPr spc="-5"/>
              <a:t>t</a:t>
            </a:r>
            <a:r>
              <a:t>t</a:t>
            </a:r>
            <a:r>
              <a:rPr spc="0"/>
              <a:t>i</a:t>
            </a:r>
            <a:r>
              <a:rPr spc="-5"/>
              <a:t>n</a:t>
            </a:r>
            <a:r>
              <a:rPr spc="0"/>
              <a:t>g</a:t>
            </a:r>
            <a:r>
              <a:rPr spc="-5"/>
              <a:t> he</a:t>
            </a:r>
            <a:r>
              <a:rPr spc="0"/>
              <a:t>lp</a:t>
            </a:r>
          </a:p>
        </p:txBody>
      </p:sp>
      <p:sp>
        <p:nvSpPr>
          <p:cNvPr id="222" name="Shape 222"/>
          <p:cNvSpPr/>
          <p:nvPr/>
        </p:nvSpPr>
        <p:spPr>
          <a:xfrm>
            <a:off x="1031238" y="6791369"/>
            <a:ext cx="11049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2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223" name="Shape 223"/>
          <p:cNvSpPr/>
          <p:nvPr/>
        </p:nvSpPr>
        <p:spPr>
          <a:xfrm>
            <a:off x="1355088" y="6764463"/>
            <a:ext cx="117221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0"/>
              <a:t>i</a:t>
            </a:r>
            <a:r>
              <a:t>t h</a:t>
            </a:r>
            <a:r>
              <a:rPr spc="-10"/>
              <a:t>e</a:t>
            </a:r>
            <a:r>
              <a:rPr spc="0"/>
              <a:t>lp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Where Is Master?</a:t>
            </a:r>
          </a:p>
        </p:txBody>
      </p:sp>
      <p:pic>
        <p:nvPicPr>
          <p:cNvPr id="226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882" y="2938638"/>
            <a:ext cx="2109821" cy="24981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 229"/>
          <p:cNvGrpSpPr/>
          <p:nvPr/>
        </p:nvGrpSpPr>
        <p:grpSpPr>
          <a:xfrm>
            <a:off x="2828005" y="2938638"/>
            <a:ext cx="2885586" cy="2498197"/>
            <a:chOff x="0" y="0"/>
            <a:chExt cx="2885585" cy="2498195"/>
          </a:xfrm>
        </p:grpSpPr>
        <p:pic>
          <p:nvPicPr>
            <p:cNvPr id="227" name="image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8245" y="0"/>
              <a:ext cx="2057340" cy="2498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Shape 228"/>
            <p:cNvSpPr/>
            <p:nvPr/>
          </p:nvSpPr>
          <p:spPr>
            <a:xfrm flipH="1" flipV="1">
              <a:off x="-1" y="419805"/>
              <a:ext cx="786556" cy="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4" name="Group 234"/>
          <p:cNvGrpSpPr/>
          <p:nvPr/>
        </p:nvGrpSpPr>
        <p:grpSpPr>
          <a:xfrm>
            <a:off x="999372" y="1763179"/>
            <a:ext cx="1595267" cy="1259424"/>
            <a:chOff x="0" y="0"/>
            <a:chExt cx="1595265" cy="1259422"/>
          </a:xfrm>
        </p:grpSpPr>
        <p:grpSp>
          <p:nvGrpSpPr>
            <p:cNvPr id="232" name="Group 232"/>
            <p:cNvGrpSpPr/>
            <p:nvPr/>
          </p:nvGrpSpPr>
          <p:grpSpPr>
            <a:xfrm>
              <a:off x="-1" y="-1"/>
              <a:ext cx="1595267" cy="755656"/>
              <a:chOff x="0" y="0"/>
              <a:chExt cx="1595265" cy="755655"/>
            </a:xfrm>
          </p:grpSpPr>
          <p:sp>
            <p:nvSpPr>
              <p:cNvPr id="230" name="Shape 230"/>
              <p:cNvSpPr/>
              <p:nvPr/>
            </p:nvSpPr>
            <p:spPr>
              <a:xfrm>
                <a:off x="-1" y="0"/>
                <a:ext cx="1595267" cy="755656"/>
              </a:xfrm>
              <a:prstGeom prst="roundRect">
                <a:avLst>
                  <a:gd name="adj" fmla="val 16667"/>
                </a:avLst>
              </a:prstGeom>
              <a:solidFill>
                <a:srgbClr val="A6A6A6"/>
              </a:solidFill>
              <a:ln w="25400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sz="2600"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36886" y="136949"/>
                <a:ext cx="1521491" cy="4817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sz="2600"/>
                </a:lvl1pPr>
              </a:lstStyle>
              <a:p>
                <a:r>
                  <a:t>master</a:t>
                </a:r>
              </a:p>
            </p:txBody>
          </p:sp>
        </p:grpSp>
        <p:sp>
          <p:nvSpPr>
            <p:cNvPr id="233" name="Shape 233"/>
            <p:cNvSpPr/>
            <p:nvPr/>
          </p:nvSpPr>
          <p:spPr>
            <a:xfrm flipH="1">
              <a:off x="797629" y="755652"/>
              <a:ext cx="4" cy="50377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7" name="Group 237"/>
          <p:cNvGrpSpPr/>
          <p:nvPr/>
        </p:nvGrpSpPr>
        <p:grpSpPr>
          <a:xfrm>
            <a:off x="5713589" y="2854665"/>
            <a:ext cx="2886441" cy="2582169"/>
            <a:chOff x="0" y="0"/>
            <a:chExt cx="2886440" cy="2582167"/>
          </a:xfrm>
        </p:grpSpPr>
        <p:pic>
          <p:nvPicPr>
            <p:cNvPr id="235" name="image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23572" y="0"/>
              <a:ext cx="1962870" cy="25821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Shape 236"/>
            <p:cNvSpPr/>
            <p:nvPr/>
          </p:nvSpPr>
          <p:spPr>
            <a:xfrm flipH="1" flipV="1">
              <a:off x="0" y="503778"/>
              <a:ext cx="786556" cy="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42" name="Group 242"/>
          <p:cNvGrpSpPr/>
          <p:nvPr/>
        </p:nvGrpSpPr>
        <p:grpSpPr>
          <a:xfrm>
            <a:off x="3887289" y="1746563"/>
            <a:ext cx="1595266" cy="1259423"/>
            <a:chOff x="0" y="-1"/>
            <a:chExt cx="1595265" cy="1259421"/>
          </a:xfrm>
        </p:grpSpPr>
        <p:grpSp>
          <p:nvGrpSpPr>
            <p:cNvPr id="240" name="Group 240"/>
            <p:cNvGrpSpPr/>
            <p:nvPr/>
          </p:nvGrpSpPr>
          <p:grpSpPr>
            <a:xfrm>
              <a:off x="-1" y="-2"/>
              <a:ext cx="1595267" cy="755656"/>
              <a:chOff x="0" y="0"/>
              <a:chExt cx="1595265" cy="755654"/>
            </a:xfrm>
          </p:grpSpPr>
          <p:sp>
            <p:nvSpPr>
              <p:cNvPr id="238" name="Shape 238"/>
              <p:cNvSpPr/>
              <p:nvPr/>
            </p:nvSpPr>
            <p:spPr>
              <a:xfrm>
                <a:off x="-1" y="-1"/>
                <a:ext cx="1595267" cy="755656"/>
              </a:xfrm>
              <a:prstGeom prst="roundRect">
                <a:avLst>
                  <a:gd name="adj" fmla="val 16667"/>
                </a:avLst>
              </a:prstGeom>
              <a:solidFill>
                <a:srgbClr val="A6A6A6"/>
              </a:solidFill>
              <a:ln w="25400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sz="2600"/>
                </a:pPr>
                <a:endParaRPr/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36886" y="136949"/>
                <a:ext cx="1521491" cy="4817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sz="2600"/>
                </a:lvl1pPr>
              </a:lstStyle>
              <a:p>
                <a:r>
                  <a:t>master</a:t>
                </a:r>
              </a:p>
            </p:txBody>
          </p:sp>
        </p:grpSp>
        <p:sp>
          <p:nvSpPr>
            <p:cNvPr id="241" name="Shape 241"/>
            <p:cNvSpPr/>
            <p:nvPr/>
          </p:nvSpPr>
          <p:spPr>
            <a:xfrm flipH="1">
              <a:off x="797629" y="755651"/>
              <a:ext cx="4" cy="50377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87260 -0.005563" pathEditMode="relative">
                                      <p:cBhvr>
                                        <p:cTn id="10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86402 -0.003467" pathEditMode="relative">
                                      <p:cBhvr>
                                        <p:cTn id="21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1" animBg="1" advAuto="0"/>
      <p:bldP spid="234" grpId="6" animBg="1" advAuto="0"/>
      <p:bldP spid="237" grpId="4" animBg="1" advAuto="0"/>
      <p:bldP spid="242" grpId="3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9104" y="3798737"/>
            <a:ext cx="7158686" cy="3589842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New Branch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2"/>
          </a:xfrm>
          <a:prstGeom prst="rect">
            <a:avLst/>
          </a:prstGeom>
        </p:spPr>
        <p:txBody>
          <a:bodyPr/>
          <a:lstStyle/>
          <a:p>
            <a:r>
              <a:t>Creating a new branch = creating new pointer</a:t>
            </a:r>
          </a:p>
          <a:p>
            <a:pPr marL="763359" lvl="1" indent="-306159">
              <a:spcBef>
                <a:spcPts val="6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branch 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testing</a:t>
            </a:r>
          </a:p>
          <a:p>
            <a:pPr marL="763359" lvl="1" indent="-306159">
              <a:spcBef>
                <a:spcPts val="600"/>
              </a:spcBef>
              <a:defRPr sz="3000"/>
            </a:pPr>
            <a:r>
              <a:t>Where is new branch created?</a:t>
            </a:r>
          </a:p>
          <a:p>
            <a:pPr marL="1162050" lvl="2" indent="-247650">
              <a:spcBef>
                <a:spcPts val="500"/>
              </a:spcBef>
              <a:defRPr sz="2600"/>
            </a:pPr>
            <a:r>
              <a:t>Current commit </a:t>
            </a:r>
          </a:p>
          <a:p>
            <a:r>
              <a:t>Where is current commit?</a:t>
            </a:r>
          </a:p>
          <a:p>
            <a:pPr marL="763359" lvl="1" indent="-306159">
              <a:spcBef>
                <a:spcPts val="600"/>
              </a:spcBef>
              <a:defRPr sz="3000"/>
            </a:pPr>
            <a:r>
              <a:t>HEAD</a:t>
            </a:r>
          </a:p>
        </p:txBody>
      </p:sp>
      <p:pic>
        <p:nvPicPr>
          <p:cNvPr id="247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12616" y="2424176"/>
            <a:ext cx="1689956" cy="14380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2" animBg="1" advAuto="0"/>
      <p:bldP spid="246" grpId="1" build="p" bldLvl="5" animBg="1" advAuto="0"/>
      <p:bldP spid="247" grpId="3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New Commit</a:t>
            </a:r>
          </a:p>
        </p:txBody>
      </p:sp>
      <p:sp>
        <p:nvSpPr>
          <p:cNvPr id="250" name="Shape 250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2"/>
          </a:xfrm>
          <a:prstGeom prst="rect">
            <a:avLst/>
          </a:prstGeom>
        </p:spPr>
        <p:txBody>
          <a:bodyPr/>
          <a:lstStyle/>
          <a:p>
            <a:r>
              <a:t>What happens if we make another commit?</a:t>
            </a:r>
          </a:p>
        </p:txBody>
      </p:sp>
      <p:pic>
        <p:nvPicPr>
          <p:cNvPr id="251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038" y="4858894"/>
            <a:ext cx="7011732" cy="2529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7548" y="2476470"/>
            <a:ext cx="1563996" cy="272911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5" name="Group 255"/>
          <p:cNvGrpSpPr/>
          <p:nvPr/>
        </p:nvGrpSpPr>
        <p:grpSpPr>
          <a:xfrm>
            <a:off x="8252472" y="5205588"/>
            <a:ext cx="1659177" cy="764426"/>
            <a:chOff x="0" y="0"/>
            <a:chExt cx="1659176" cy="764424"/>
          </a:xfrm>
        </p:grpSpPr>
        <p:sp>
          <p:nvSpPr>
            <p:cNvPr id="253" name="Shape 253"/>
            <p:cNvSpPr/>
            <p:nvPr/>
          </p:nvSpPr>
          <p:spPr>
            <a:xfrm>
              <a:off x="0" y="-1"/>
              <a:ext cx="1659177" cy="764426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7316" y="198485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345f5</a:t>
              </a:r>
            </a:p>
          </p:txBody>
        </p:sp>
      </p:grpSp>
      <p:sp>
        <p:nvSpPr>
          <p:cNvPr id="256" name="Shape 256"/>
          <p:cNvSpPr/>
          <p:nvPr/>
        </p:nvSpPr>
        <p:spPr>
          <a:xfrm flipH="1">
            <a:off x="7476770" y="5541433"/>
            <a:ext cx="755653" cy="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790 0.000000" pathEditMode="relative">
                                      <p:cBhvr>
                                        <p:cTn id="13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1" animBg="1" advAuto="0"/>
      <p:bldP spid="256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8998" y="2969822"/>
            <a:ext cx="7158686" cy="3589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2509" y="1595260"/>
            <a:ext cx="1689956" cy="1438036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Switching to New Branch</a:t>
            </a:r>
          </a:p>
        </p:txBody>
      </p:sp>
      <p:sp>
        <p:nvSpPr>
          <p:cNvPr id="261" name="Shape 261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2"/>
          </a:xfrm>
          <a:prstGeom prst="rect">
            <a:avLst/>
          </a:prstGeom>
        </p:spPr>
        <p:txBody>
          <a:bodyPr/>
          <a:lstStyle/>
          <a:p>
            <a:r>
              <a:t>Check out new branch</a:t>
            </a:r>
          </a:p>
          <a:p>
            <a:pPr marL="763359" lvl="1" indent="-306159">
              <a:spcBef>
                <a:spcPts val="600"/>
              </a:spcBef>
              <a:buChar char="•"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checkout &lt;branch_name&gt;</a:t>
            </a:r>
          </a:p>
          <a:p>
            <a:pPr marL="763359" lvl="1" indent="-306159">
              <a:spcBef>
                <a:spcPts val="600"/>
              </a:spcBef>
              <a:buChar char="•"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checkout 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testing </a:t>
            </a:r>
          </a:p>
        </p:txBody>
      </p:sp>
      <p:pic>
        <p:nvPicPr>
          <p:cNvPr id="262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595163" y="5387285"/>
            <a:ext cx="1689956" cy="1438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1" animBg="1" advAuto="0"/>
      <p:bldP spid="259" grpId="2" animBg="1" advAuto="0"/>
      <p:bldP spid="259" grpId="3" animBg="1" advAuto="0"/>
      <p:bldP spid="262" grpId="4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1187450" y="659715"/>
            <a:ext cx="7696200" cy="5842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1937" algn="just" defTabSz="859536">
              <a:defRPr sz="4100" spc="-99"/>
            </a:pPr>
            <a:r>
              <a:t>So</a:t>
            </a:r>
            <a:r>
              <a:rPr spc="0"/>
              <a:t>f</a:t>
            </a:r>
            <a:r>
              <a:t>twa</a:t>
            </a:r>
            <a:r>
              <a:rPr spc="0"/>
              <a:t>re </a:t>
            </a:r>
            <a:r>
              <a:t>de</a:t>
            </a:r>
            <a:r>
              <a:rPr spc="0"/>
              <a:t>v</a:t>
            </a:r>
            <a:r>
              <a:t>elopment</a:t>
            </a:r>
            <a:r>
              <a:rPr spc="0"/>
              <a:t> </a:t>
            </a:r>
            <a:r>
              <a:t>pro</a:t>
            </a:r>
            <a:r>
              <a:rPr spc="0"/>
              <a:t>c</a:t>
            </a:r>
            <a:r>
              <a:t>e</a:t>
            </a:r>
            <a:r>
              <a:rPr spc="0"/>
              <a:t>ss</a:t>
            </a:r>
          </a:p>
        </p:txBody>
      </p:sp>
      <p:sp>
        <p:nvSpPr>
          <p:cNvPr id="102" name="Shape 102"/>
          <p:cNvSpPr/>
          <p:nvPr/>
        </p:nvSpPr>
        <p:spPr>
          <a:xfrm>
            <a:off x="599440" y="1864972"/>
            <a:ext cx="13462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000" spc="22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03" name="Shape 103"/>
          <p:cNvSpPr/>
          <p:nvPr/>
        </p:nvSpPr>
        <p:spPr>
          <a:xfrm>
            <a:off x="923288" y="1785016"/>
            <a:ext cx="5525773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400" spc="-5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-10"/>
              <a:t>n</a:t>
            </a:r>
            <a:r>
              <a:rPr spc="0"/>
              <a:t>vo</a:t>
            </a:r>
            <a:r>
              <a:rPr spc="-15"/>
              <a:t>l</a:t>
            </a:r>
            <a:r>
              <a:rPr spc="0"/>
              <a:t>ves m</a:t>
            </a:r>
            <a:r>
              <a:rPr spc="-10"/>
              <a:t>a</a:t>
            </a:r>
            <a:r>
              <a:rPr spc="0"/>
              <a:t>k</a:t>
            </a:r>
            <a:r>
              <a:t>i</a:t>
            </a:r>
            <a:r>
              <a:rPr spc="-10"/>
              <a:t>n</a:t>
            </a:r>
            <a:r>
              <a:rPr spc="0"/>
              <a:t>g a</a:t>
            </a:r>
            <a:r>
              <a:rPr spc="-10"/>
              <a:t> </a:t>
            </a:r>
            <a:r>
              <a:t>l</a:t>
            </a:r>
            <a:r>
              <a:rPr spc="-10"/>
              <a:t>o</a:t>
            </a:r>
            <a:r>
              <a:t>t</a:t>
            </a:r>
            <a:r>
              <a:rPr spc="10"/>
              <a:t> </a:t>
            </a:r>
            <a:r>
              <a:rPr spc="-10"/>
              <a:t>o</a:t>
            </a:r>
            <a:r>
              <a:t>f</a:t>
            </a:r>
            <a:r>
              <a:rPr spc="0"/>
              <a:t> c</a:t>
            </a:r>
            <a:r>
              <a:rPr spc="-10"/>
              <a:t>h</a:t>
            </a:r>
            <a:r>
              <a:rPr spc="0"/>
              <a:t>a</a:t>
            </a:r>
            <a:r>
              <a:rPr spc="-10"/>
              <a:t>nge</a:t>
            </a:r>
            <a:r>
              <a:rPr spc="0"/>
              <a:t>s to</a:t>
            </a:r>
            <a:r>
              <a:rPr spc="-10"/>
              <a:t> </a:t>
            </a:r>
            <a:r>
              <a:rPr spc="0"/>
              <a:t>c</a:t>
            </a:r>
            <a:r>
              <a:rPr spc="-10"/>
              <a:t>od</a:t>
            </a:r>
            <a:r>
              <a:rPr spc="0"/>
              <a:t>e</a:t>
            </a:r>
          </a:p>
        </p:txBody>
      </p:sp>
      <p:sp>
        <p:nvSpPr>
          <p:cNvPr id="104" name="Shape 104"/>
          <p:cNvSpPr/>
          <p:nvPr/>
        </p:nvSpPr>
        <p:spPr>
          <a:xfrm>
            <a:off x="1031238" y="2338053"/>
            <a:ext cx="14224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6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05" name="Shape 105"/>
          <p:cNvSpPr/>
          <p:nvPr/>
        </p:nvSpPr>
        <p:spPr>
          <a:xfrm>
            <a:off x="1355088" y="2185653"/>
            <a:ext cx="3533143" cy="1326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012188" indent="12700">
              <a:lnSpc>
                <a:spcPct val="136000"/>
              </a:lnSpc>
              <a:defRPr sz="2200" spc="-4">
                <a:latin typeface="Arial"/>
                <a:ea typeface="Arial"/>
                <a:cs typeface="Arial"/>
                <a:sym typeface="Arial"/>
              </a:defRPr>
            </a:pPr>
            <a:r>
              <a:t>Ne</a:t>
            </a:r>
            <a:r>
              <a:rPr spc="0"/>
              <a:t>w</a:t>
            </a:r>
            <a:r>
              <a:rPr spc="-15"/>
              <a:t> </a:t>
            </a:r>
            <a:r>
              <a:rPr spc="0"/>
              <a:t>f</a:t>
            </a:r>
            <a:r>
              <a:t>e</a:t>
            </a:r>
            <a:r>
              <a:rPr spc="0"/>
              <a:t>a</a:t>
            </a:r>
            <a:r>
              <a:t>tur</a:t>
            </a:r>
            <a:r>
              <a:rPr spc="0"/>
              <a:t>es</a:t>
            </a:r>
            <a:r>
              <a:t> </a:t>
            </a:r>
            <a:r>
              <a:rPr spc="0"/>
              <a:t>a</a:t>
            </a:r>
            <a:r>
              <a:t>dd</a:t>
            </a:r>
            <a:r>
              <a:rPr spc="0"/>
              <a:t>ed </a:t>
            </a:r>
            <a:r>
              <a:rPr spc="-9"/>
              <a:t>B</a:t>
            </a:r>
            <a:r>
              <a:rPr spc="0"/>
              <a:t>u</a:t>
            </a:r>
            <a:r>
              <a:t>g</a:t>
            </a:r>
            <a:r>
              <a:rPr spc="0"/>
              <a:t>s</a:t>
            </a:r>
            <a:r>
              <a:rPr spc="4"/>
              <a:t> </a:t>
            </a:r>
            <a:r>
              <a:t>fi</a:t>
            </a:r>
            <a:r>
              <a:rPr spc="9"/>
              <a:t>x</a:t>
            </a:r>
            <a:r>
              <a:t>e</a:t>
            </a:r>
            <a:r>
              <a:rPr spc="0"/>
              <a:t>d</a:t>
            </a:r>
          </a:p>
          <a:p>
            <a:pPr indent="12700">
              <a:spcBef>
                <a:spcPts val="900"/>
              </a:spcBef>
              <a:defRPr sz="2200" spc="-9">
                <a:latin typeface="Arial"/>
                <a:ea typeface="Arial"/>
                <a:cs typeface="Arial"/>
                <a:sym typeface="Arial"/>
              </a:defRPr>
            </a:pPr>
            <a:r>
              <a:t>P</a:t>
            </a:r>
            <a:r>
              <a:rPr spc="0"/>
              <a:t>e</a:t>
            </a:r>
            <a:r>
              <a:rPr spc="-4"/>
              <a:t>rf</a:t>
            </a:r>
            <a:r>
              <a:rPr spc="0"/>
              <a:t>o</a:t>
            </a:r>
            <a:r>
              <a:rPr spc="-4"/>
              <a:t>r</a:t>
            </a:r>
            <a:r>
              <a:rPr spc="-15"/>
              <a:t>m</a:t>
            </a:r>
            <a:r>
              <a:rPr spc="0"/>
              <a:t>a</a:t>
            </a:r>
            <a:r>
              <a:rPr spc="-4"/>
              <a:t>n</a:t>
            </a:r>
            <a:r>
              <a:rPr spc="4"/>
              <a:t>c</a:t>
            </a:r>
            <a:r>
              <a:rPr spc="0"/>
              <a:t>e</a:t>
            </a:r>
            <a:r>
              <a:rPr spc="-4"/>
              <a:t> e</a:t>
            </a:r>
            <a:r>
              <a:rPr spc="0"/>
              <a:t>n</a:t>
            </a:r>
            <a:r>
              <a:rPr spc="-4"/>
              <a:t>h</a:t>
            </a:r>
            <a:r>
              <a:rPr spc="0"/>
              <a:t>a</a:t>
            </a:r>
            <a:r>
              <a:rPr spc="-4"/>
              <a:t>n</a:t>
            </a:r>
            <a:r>
              <a:rPr spc="4"/>
              <a:t>c</a:t>
            </a:r>
            <a:r>
              <a:rPr spc="-4"/>
              <a:t>e</a:t>
            </a:r>
            <a:r>
              <a:rPr spc="-15"/>
              <a:t>m</a:t>
            </a:r>
            <a:r>
              <a:rPr spc="0"/>
              <a:t>e</a:t>
            </a:r>
            <a:r>
              <a:rPr spc="-4"/>
              <a:t>n</a:t>
            </a:r>
            <a:r>
              <a:t>ts</a:t>
            </a:r>
          </a:p>
        </p:txBody>
      </p:sp>
      <p:sp>
        <p:nvSpPr>
          <p:cNvPr id="106" name="Shape 106"/>
          <p:cNvSpPr/>
          <p:nvPr/>
        </p:nvSpPr>
        <p:spPr>
          <a:xfrm>
            <a:off x="1031238" y="2793981"/>
            <a:ext cx="14224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6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07" name="Shape 107"/>
          <p:cNvSpPr/>
          <p:nvPr/>
        </p:nvSpPr>
        <p:spPr>
          <a:xfrm>
            <a:off x="1031238" y="3251181"/>
            <a:ext cx="14224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6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08" name="Shape 108"/>
          <p:cNvSpPr/>
          <p:nvPr/>
        </p:nvSpPr>
        <p:spPr>
          <a:xfrm>
            <a:off x="599440" y="3754732"/>
            <a:ext cx="13462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000" spc="22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09" name="Shape 109"/>
          <p:cNvSpPr/>
          <p:nvPr/>
        </p:nvSpPr>
        <p:spPr>
          <a:xfrm>
            <a:off x="923288" y="3674776"/>
            <a:ext cx="6456682" cy="1145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600"/>
              </a:lnSpc>
              <a:defRPr sz="2400" spc="-5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-10"/>
              <a:t>o</a:t>
            </a:r>
            <a:r>
              <a:t>ftw</a:t>
            </a:r>
            <a:r>
              <a:rPr spc="-10"/>
              <a:t>a</a:t>
            </a:r>
            <a:r>
              <a:rPr spc="5"/>
              <a:t>r</a:t>
            </a:r>
            <a:r>
              <a:rPr spc="0"/>
              <a:t>e</a:t>
            </a:r>
            <a:r>
              <a:rPr spc="-10"/>
              <a:t> </a:t>
            </a:r>
            <a:r>
              <a:t>t</a:t>
            </a:r>
            <a:r>
              <a:rPr spc="-10"/>
              <a:t>e</a:t>
            </a:r>
            <a:r>
              <a:rPr spc="0"/>
              <a:t>am </a:t>
            </a:r>
            <a:r>
              <a:rPr spc="-10"/>
              <a:t>h</a:t>
            </a:r>
            <a:r>
              <a:rPr spc="0"/>
              <a:t>as m</a:t>
            </a:r>
            <a:r>
              <a:rPr spc="-10"/>
              <a:t>a</a:t>
            </a:r>
            <a:r>
              <a:rPr spc="0"/>
              <a:t>ny </a:t>
            </a:r>
            <a:r>
              <a:rPr spc="-10"/>
              <a:t>peo</a:t>
            </a:r>
            <a:r>
              <a:rPr spc="0"/>
              <a:t>p</a:t>
            </a:r>
            <a:r>
              <a:rPr spc="-15"/>
              <a:t>l</a:t>
            </a:r>
            <a:r>
              <a:rPr spc="0"/>
              <a:t>e </a:t>
            </a:r>
            <a:r>
              <a:t>w</a:t>
            </a:r>
            <a:r>
              <a:rPr spc="-10"/>
              <a:t>o</a:t>
            </a:r>
            <a:r>
              <a:rPr spc="0"/>
              <a:t>rk</a:t>
            </a:r>
            <a:r>
              <a:t>i</a:t>
            </a:r>
            <a:r>
              <a:rPr spc="-10"/>
              <a:t>n</a:t>
            </a:r>
            <a:r>
              <a:rPr spc="0"/>
              <a:t>g </a:t>
            </a:r>
            <a:r>
              <a:rPr spc="-10"/>
              <a:t>o</a:t>
            </a:r>
            <a:r>
              <a:rPr spc="0"/>
              <a:t>n</a:t>
            </a:r>
            <a:r>
              <a:rPr spc="-10"/>
              <a:t> </a:t>
            </a:r>
            <a:r>
              <a:t>t</a:t>
            </a:r>
            <a:r>
              <a:rPr spc="0"/>
              <a:t>he s</a:t>
            </a:r>
            <a:r>
              <a:rPr spc="-10"/>
              <a:t>a</a:t>
            </a:r>
            <a:r>
              <a:rPr spc="5"/>
              <a:t>m</a:t>
            </a:r>
            <a:r>
              <a:rPr spc="-10"/>
              <a:t>e</a:t>
            </a:r>
            <a:r>
              <a:t>/</a:t>
            </a:r>
            <a:r>
              <a:rPr spc="-10"/>
              <a:t>d</a:t>
            </a:r>
            <a:r>
              <a:t>i</a:t>
            </a:r>
            <a:r>
              <a:rPr spc="-55"/>
              <a:t>f</a:t>
            </a:r>
            <a:r>
              <a:rPr spc="0"/>
              <a:t>f</a:t>
            </a:r>
            <a:r>
              <a:rPr spc="-10"/>
              <a:t>e</a:t>
            </a:r>
            <a:r>
              <a:rPr spc="0"/>
              <a:t>r</a:t>
            </a:r>
            <a:r>
              <a:rPr spc="-10"/>
              <a:t>e</a:t>
            </a:r>
            <a:r>
              <a:rPr spc="0"/>
              <a:t>n</a:t>
            </a:r>
            <a:r>
              <a:t>t</a:t>
            </a:r>
            <a:r>
              <a:rPr spc="0"/>
              <a:t> </a:t>
            </a:r>
            <a:r>
              <a:rPr spc="-10"/>
              <a:t>pa</a:t>
            </a:r>
            <a:r>
              <a:rPr spc="5"/>
              <a:t>r</a:t>
            </a:r>
            <a:r>
              <a:t>t</a:t>
            </a:r>
            <a:r>
              <a:rPr spc="0"/>
              <a:t>s </a:t>
            </a:r>
            <a:r>
              <a:rPr spc="-10"/>
              <a:t>o</a:t>
            </a:r>
            <a:r>
              <a:t>f</a:t>
            </a:r>
            <a:r>
              <a:rPr spc="10"/>
              <a:t> </a:t>
            </a:r>
            <a:r>
              <a:rPr spc="0"/>
              <a:t>c</a:t>
            </a:r>
            <a:r>
              <a:rPr spc="-10"/>
              <a:t>od</a:t>
            </a:r>
            <a:r>
              <a:rPr spc="0"/>
              <a:t>e</a:t>
            </a:r>
          </a:p>
          <a:p>
            <a:pPr indent="12700">
              <a:spcBef>
                <a:spcPts val="11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Ma</a:t>
            </a:r>
            <a:r>
              <a:rPr spc="-10"/>
              <a:t>n</a:t>
            </a:r>
            <a:r>
              <a:t>y v</a:t>
            </a:r>
            <a:r>
              <a:rPr spc="-10"/>
              <a:t>e</a:t>
            </a:r>
            <a:r>
              <a:rPr spc="5"/>
              <a:t>r</a:t>
            </a:r>
            <a:r>
              <a:t>s</a:t>
            </a:r>
            <a:r>
              <a:rPr spc="-5"/>
              <a:t>i</a:t>
            </a:r>
            <a:r>
              <a:rPr spc="-10"/>
              <a:t>on</a:t>
            </a:r>
            <a:r>
              <a:t>s </a:t>
            </a:r>
            <a:r>
              <a:rPr spc="-10"/>
              <a:t>o</a:t>
            </a:r>
            <a:r>
              <a:rPr spc="-5"/>
              <a:t>f</a:t>
            </a:r>
            <a:r>
              <a:rPr spc="10"/>
              <a:t> </a:t>
            </a:r>
            <a:r>
              <a:t>s</a:t>
            </a:r>
            <a:r>
              <a:rPr spc="-10"/>
              <a:t>o</a:t>
            </a:r>
            <a:r>
              <a:rPr spc="-5"/>
              <a:t>ftw</a:t>
            </a:r>
            <a:r>
              <a:rPr spc="-10"/>
              <a:t>a</a:t>
            </a:r>
            <a:r>
              <a:rPr spc="5"/>
              <a:t>r</a:t>
            </a:r>
            <a:r>
              <a:t>e</a:t>
            </a:r>
            <a:r>
              <a:rPr spc="-10"/>
              <a:t> </a:t>
            </a:r>
            <a:r>
              <a:t>re</a:t>
            </a:r>
            <a:r>
              <a:rPr spc="-15"/>
              <a:t>l</a:t>
            </a:r>
            <a:r>
              <a:t>e</a:t>
            </a:r>
            <a:r>
              <a:rPr spc="-10"/>
              <a:t>a</a:t>
            </a:r>
            <a:r>
              <a:t>s</a:t>
            </a:r>
            <a:r>
              <a:rPr spc="-10"/>
              <a:t>e</a:t>
            </a:r>
            <a:r>
              <a:t>d</a:t>
            </a:r>
          </a:p>
        </p:txBody>
      </p:sp>
      <p:sp>
        <p:nvSpPr>
          <p:cNvPr id="110" name="Shape 110"/>
          <p:cNvSpPr/>
          <p:nvPr/>
        </p:nvSpPr>
        <p:spPr>
          <a:xfrm>
            <a:off x="599440" y="4614521"/>
            <a:ext cx="13462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000" spc="22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11" name="Shape 111"/>
          <p:cNvSpPr/>
          <p:nvPr/>
        </p:nvSpPr>
        <p:spPr>
          <a:xfrm>
            <a:off x="1031238" y="5087603"/>
            <a:ext cx="14224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6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12" name="Shape 112"/>
          <p:cNvSpPr/>
          <p:nvPr/>
        </p:nvSpPr>
        <p:spPr>
          <a:xfrm>
            <a:off x="1355088" y="5051718"/>
            <a:ext cx="7932419" cy="107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200" spc="-4">
                <a:latin typeface="Arial"/>
                <a:ea typeface="Arial"/>
                <a:cs typeface="Arial"/>
                <a:sym typeface="Arial"/>
              </a:defRPr>
            </a:pPr>
            <a:r>
              <a:t>Ubu</a:t>
            </a:r>
            <a:r>
              <a:rPr spc="0"/>
              <a:t>n</a:t>
            </a:r>
            <a:r>
              <a:t>t</a:t>
            </a:r>
            <a:r>
              <a:rPr spc="0"/>
              <a:t>u </a:t>
            </a:r>
            <a:r>
              <a:t>10,</a:t>
            </a:r>
            <a:r>
              <a:rPr spc="0"/>
              <a:t> </a:t>
            </a:r>
            <a:r>
              <a:rPr spc="-9"/>
              <a:t>U</a:t>
            </a:r>
            <a:r>
              <a:rPr spc="0"/>
              <a:t>b</a:t>
            </a:r>
            <a:r>
              <a:t>unt</a:t>
            </a:r>
            <a:r>
              <a:rPr spc="0"/>
              <a:t>u 1</a:t>
            </a:r>
            <a:r>
              <a:t>2, </a:t>
            </a:r>
            <a:r>
              <a:rPr spc="0"/>
              <a:t>e</a:t>
            </a:r>
            <a:r>
              <a:rPr spc="-9"/>
              <a:t>tc</a:t>
            </a:r>
          </a:p>
          <a:p>
            <a:pPr marR="5080" indent="12700">
              <a:lnSpc>
                <a:spcPts val="2400"/>
              </a:lnSpc>
              <a:spcBef>
                <a:spcPts val="1100"/>
              </a:spcBef>
              <a:defRPr sz="2200" spc="-4">
                <a:latin typeface="Arial"/>
                <a:ea typeface="Arial"/>
                <a:cs typeface="Arial"/>
                <a:sym typeface="Arial"/>
              </a:defRPr>
            </a:pPr>
            <a:r>
              <a:t>Nee</a:t>
            </a:r>
            <a:r>
              <a:rPr spc="0"/>
              <a:t>d </a:t>
            </a:r>
            <a:r>
              <a:t>t</a:t>
            </a:r>
            <a:r>
              <a:rPr spc="0"/>
              <a:t>o </a:t>
            </a:r>
            <a:r>
              <a:t>b</a:t>
            </a:r>
            <a:r>
              <a:rPr spc="0"/>
              <a:t>e </a:t>
            </a:r>
            <a:r>
              <a:t>a</a:t>
            </a:r>
            <a:r>
              <a:rPr spc="0"/>
              <a:t>b</a:t>
            </a:r>
            <a:r>
              <a:t>l</a:t>
            </a:r>
            <a:r>
              <a:rPr spc="0"/>
              <a:t>e</a:t>
            </a:r>
            <a:r>
              <a:t> </a:t>
            </a:r>
            <a:r>
              <a:rPr spc="0"/>
              <a:t>to</a:t>
            </a:r>
            <a:r>
              <a:t> f</a:t>
            </a:r>
            <a:r>
              <a:rPr spc="4"/>
              <a:t>i</a:t>
            </a:r>
            <a:r>
              <a:rPr spc="0"/>
              <a:t>x</a:t>
            </a:r>
            <a:r>
              <a:t> b</a:t>
            </a:r>
            <a:r>
              <a:rPr spc="0"/>
              <a:t>u</a:t>
            </a:r>
            <a:r>
              <a:t>g</a:t>
            </a:r>
            <a:r>
              <a:rPr spc="0"/>
              <a:t>s</a:t>
            </a:r>
            <a:r>
              <a:rPr spc="4"/>
              <a:t> </a:t>
            </a:r>
            <a:r>
              <a:t>f</a:t>
            </a:r>
            <a:r>
              <a:rPr spc="0"/>
              <a:t>or</a:t>
            </a:r>
            <a:r>
              <a:t> </a:t>
            </a:r>
            <a:r>
              <a:rPr spc="-9"/>
              <a:t>U</a:t>
            </a:r>
            <a:r>
              <a:rPr spc="0"/>
              <a:t>b</a:t>
            </a:r>
            <a:r>
              <a:t>un</a:t>
            </a:r>
            <a:r>
              <a:rPr spc="0"/>
              <a:t>tu</a:t>
            </a:r>
            <a:r>
              <a:t> </a:t>
            </a:r>
            <a:r>
              <a:rPr spc="0"/>
              <a:t>10</a:t>
            </a:r>
            <a:r>
              <a:t> f</a:t>
            </a:r>
            <a:r>
              <a:rPr spc="0"/>
              <a:t>or</a:t>
            </a:r>
            <a:r>
              <a:t> </a:t>
            </a:r>
            <a:r>
              <a:rPr spc="4"/>
              <a:t>c</a:t>
            </a:r>
            <a:r>
              <a:t>u</a:t>
            </a:r>
            <a:r>
              <a:rPr spc="4"/>
              <a:t>s</a:t>
            </a:r>
            <a:r>
              <a:t>tomer</a:t>
            </a:r>
            <a:r>
              <a:rPr spc="0"/>
              <a:t>s</a:t>
            </a:r>
            <a:r>
              <a:rPr spc="4"/>
              <a:t> </a:t>
            </a:r>
            <a:r>
              <a:t>u</a:t>
            </a:r>
            <a:r>
              <a:rPr spc="4"/>
              <a:t>s</a:t>
            </a:r>
            <a:r>
              <a:t>in</a:t>
            </a:r>
            <a:r>
              <a:rPr spc="0"/>
              <a:t>g </a:t>
            </a:r>
            <a:r>
              <a:rPr spc="-9"/>
              <a:t>it, </a:t>
            </a:r>
            <a:r>
              <a:rPr spc="0"/>
              <a:t>ev</a:t>
            </a:r>
            <a:r>
              <a:t>e</a:t>
            </a:r>
            <a:r>
              <a:rPr spc="0"/>
              <a:t>n </a:t>
            </a:r>
            <a:r>
              <a:t>th</a:t>
            </a:r>
            <a:r>
              <a:rPr spc="0"/>
              <a:t>o</a:t>
            </a:r>
            <a:r>
              <a:t>u</a:t>
            </a:r>
            <a:r>
              <a:rPr spc="0"/>
              <a:t>gh</a:t>
            </a:r>
            <a:r>
              <a:t> </a:t>
            </a:r>
            <a:r>
              <a:rPr spc="4"/>
              <a:t>y</a:t>
            </a:r>
            <a:r>
              <a:t>o</a:t>
            </a:r>
            <a:r>
              <a:rPr spc="0"/>
              <a:t>u </a:t>
            </a:r>
            <a:r>
              <a:t>h</a:t>
            </a:r>
            <a:r>
              <a:rPr spc="0"/>
              <a:t>ave</a:t>
            </a:r>
            <a:r>
              <a:t> </a:t>
            </a:r>
            <a:r>
              <a:rPr spc="4"/>
              <a:t>s</a:t>
            </a:r>
            <a:r>
              <a:t>h</a:t>
            </a:r>
            <a:r>
              <a:rPr spc="4"/>
              <a:t>i</a:t>
            </a:r>
            <a:r>
              <a:t>pp</a:t>
            </a:r>
            <a:r>
              <a:rPr spc="0"/>
              <a:t>ed</a:t>
            </a:r>
            <a:r>
              <a:t> Ub</a:t>
            </a:r>
            <a:r>
              <a:rPr spc="0"/>
              <a:t>u</a:t>
            </a:r>
            <a:r>
              <a:t>nt</a:t>
            </a:r>
            <a:r>
              <a:rPr spc="0"/>
              <a:t>u </a:t>
            </a:r>
            <a:r>
              <a:t>1</a:t>
            </a:r>
            <a:r>
              <a:rPr spc="0"/>
              <a:t>2</a:t>
            </a:r>
            <a:r>
              <a:t>.</a:t>
            </a:r>
          </a:p>
        </p:txBody>
      </p:sp>
      <p:sp>
        <p:nvSpPr>
          <p:cNvPr id="113" name="Shape 113"/>
          <p:cNvSpPr/>
          <p:nvPr/>
        </p:nvSpPr>
        <p:spPr>
          <a:xfrm>
            <a:off x="1031238" y="5543532"/>
            <a:ext cx="14224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6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Commit After Switch</a:t>
            </a:r>
          </a:p>
        </p:txBody>
      </p:sp>
      <p:pic>
        <p:nvPicPr>
          <p:cNvPr id="265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9729" y="1931104"/>
            <a:ext cx="7859377" cy="3442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60733" y="3778250"/>
            <a:ext cx="2350913" cy="896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image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34366" y="4721338"/>
            <a:ext cx="3526369" cy="2042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790 0.000000" pathEditMode="relative">
                                      <p:cBhvr>
                                        <p:cTn id="10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Why Branching?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2"/>
          </a:xfrm>
          <a:prstGeom prst="rect">
            <a:avLst/>
          </a:prstGeom>
        </p:spPr>
        <p:txBody>
          <a:bodyPr/>
          <a:lstStyle/>
          <a:p>
            <a:pPr marL="364331" lvl="2" indent="-364331"/>
            <a:r>
              <a:t>Experiment with code without affecting main branch</a:t>
            </a:r>
            <a:endParaRPr sz="2600"/>
          </a:p>
          <a:p>
            <a:pPr marL="364331" lvl="2" indent="-364331"/>
            <a:r>
              <a:t>Separate projects that once had a common code base</a:t>
            </a:r>
            <a:endParaRPr sz="2600"/>
          </a:p>
          <a:p>
            <a:pPr marL="364331" lvl="2" indent="-364331"/>
            <a:r>
              <a:t>2 versions of the project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/>
          <a:lstStyle/>
          <a:p>
            <a:r>
              <a:t>Merging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2"/>
          </a:xfrm>
          <a:prstGeom prst="rect">
            <a:avLst/>
          </a:prstGeom>
        </p:spPr>
        <p:txBody>
          <a:bodyPr/>
          <a:lstStyle/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endParaRPr/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endParaRPr/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endParaRPr/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endParaRPr/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endParaRPr/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r>
              <a:t>Need to fix a bug </a:t>
            </a:r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r>
              <a:t>Create a branch</a:t>
            </a:r>
          </a:p>
          <a:p>
            <a:pPr marL="755372" lvl="1" indent="-298172">
              <a:lnSpc>
                <a:spcPct val="80000"/>
              </a:lnSpc>
              <a:spcBef>
                <a:spcPts val="500"/>
              </a:spcBef>
              <a:defRPr sz="2400"/>
            </a:pPr>
            <a:r>
              <a:t>$ git branch bugFix</a:t>
            </a:r>
          </a:p>
          <a:p>
            <a:pPr marL="755372" lvl="1" indent="-298172">
              <a:lnSpc>
                <a:spcPct val="80000"/>
              </a:lnSpc>
              <a:spcBef>
                <a:spcPts val="500"/>
              </a:spcBef>
              <a:defRPr sz="2400"/>
            </a:pPr>
            <a:r>
              <a:t>$ git checkout bugFix</a:t>
            </a:r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r>
              <a:t>Make some progress</a:t>
            </a:r>
          </a:p>
          <a:p>
            <a:pPr marL="755372" lvl="1" indent="-298172">
              <a:lnSpc>
                <a:spcPct val="80000"/>
              </a:lnSpc>
              <a:spcBef>
                <a:spcPts val="500"/>
              </a:spcBef>
              <a:defRPr sz="2400"/>
            </a:pPr>
            <a:r>
              <a:t>Make a commit </a:t>
            </a:r>
          </a:p>
        </p:txBody>
      </p:sp>
      <p:grpSp>
        <p:nvGrpSpPr>
          <p:cNvPr id="276" name="Group 276"/>
          <p:cNvGrpSpPr/>
          <p:nvPr/>
        </p:nvGrpSpPr>
        <p:grpSpPr>
          <a:xfrm>
            <a:off x="591960" y="2932939"/>
            <a:ext cx="1659176" cy="764427"/>
            <a:chOff x="0" y="0"/>
            <a:chExt cx="1659175" cy="764426"/>
          </a:xfrm>
        </p:grpSpPr>
        <p:sp>
          <p:nvSpPr>
            <p:cNvPr id="274" name="Shape 274"/>
            <p:cNvSpPr/>
            <p:nvPr/>
          </p:nvSpPr>
          <p:spPr>
            <a:xfrm>
              <a:off x="-1" y="-1"/>
              <a:ext cx="1659176" cy="764428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37316" y="198486"/>
              <a:ext cx="1584542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C0</a:t>
              </a:r>
            </a:p>
          </p:txBody>
        </p:sp>
      </p:grpSp>
      <p:grpSp>
        <p:nvGrpSpPr>
          <p:cNvPr id="281" name="Group 281"/>
          <p:cNvGrpSpPr/>
          <p:nvPr/>
        </p:nvGrpSpPr>
        <p:grpSpPr>
          <a:xfrm>
            <a:off x="2251131" y="2966523"/>
            <a:ext cx="2434878" cy="764429"/>
            <a:chOff x="0" y="0"/>
            <a:chExt cx="2434877" cy="764428"/>
          </a:xfrm>
        </p:grpSpPr>
        <p:grpSp>
          <p:nvGrpSpPr>
            <p:cNvPr id="279" name="Group 279"/>
            <p:cNvGrpSpPr/>
            <p:nvPr/>
          </p:nvGrpSpPr>
          <p:grpSpPr>
            <a:xfrm>
              <a:off x="775698" y="0"/>
              <a:ext cx="1659179" cy="764429"/>
              <a:chOff x="0" y="0"/>
              <a:chExt cx="1659178" cy="764428"/>
            </a:xfrm>
          </p:grpSpPr>
          <p:sp>
            <p:nvSpPr>
              <p:cNvPr id="277" name="Shape 277"/>
              <p:cNvSpPr/>
              <p:nvPr/>
            </p:nvSpPr>
            <p:spPr>
              <a:xfrm>
                <a:off x="-1" y="-1"/>
                <a:ext cx="1659179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37315" y="198486"/>
                <a:ext cx="1584546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C1</a:t>
                </a:r>
              </a:p>
            </p:txBody>
          </p:sp>
        </p:grpSp>
        <p:sp>
          <p:nvSpPr>
            <p:cNvPr id="280" name="Shape 280"/>
            <p:cNvSpPr/>
            <p:nvPr/>
          </p:nvSpPr>
          <p:spPr>
            <a:xfrm flipH="1" flipV="1">
              <a:off x="-1" y="335844"/>
              <a:ext cx="755653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86" name="Group 286"/>
          <p:cNvGrpSpPr/>
          <p:nvPr/>
        </p:nvGrpSpPr>
        <p:grpSpPr>
          <a:xfrm>
            <a:off x="4706052" y="2966523"/>
            <a:ext cx="2434881" cy="764429"/>
            <a:chOff x="0" y="0"/>
            <a:chExt cx="2434880" cy="764428"/>
          </a:xfrm>
        </p:grpSpPr>
        <p:grpSp>
          <p:nvGrpSpPr>
            <p:cNvPr id="284" name="Group 284"/>
            <p:cNvGrpSpPr/>
            <p:nvPr/>
          </p:nvGrpSpPr>
          <p:grpSpPr>
            <a:xfrm>
              <a:off x="775700" y="0"/>
              <a:ext cx="1659180" cy="764429"/>
              <a:chOff x="0" y="0"/>
              <a:chExt cx="1659179" cy="764428"/>
            </a:xfrm>
          </p:grpSpPr>
          <p:sp>
            <p:nvSpPr>
              <p:cNvPr id="282" name="Shape 282"/>
              <p:cNvSpPr/>
              <p:nvPr/>
            </p:nvSpPr>
            <p:spPr>
              <a:xfrm>
                <a:off x="0" y="-1"/>
                <a:ext cx="1659180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37315" y="198486"/>
                <a:ext cx="1584548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C2</a:t>
                </a:r>
              </a:p>
            </p:txBody>
          </p:sp>
        </p:grpSp>
        <p:sp>
          <p:nvSpPr>
            <p:cNvPr id="285" name="Shape 285"/>
            <p:cNvSpPr/>
            <p:nvPr/>
          </p:nvSpPr>
          <p:spPr>
            <a:xfrm flipH="1" flipV="1">
              <a:off x="-1" y="335844"/>
              <a:ext cx="755653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7" name="Shape 287"/>
          <p:cNvSpPr/>
          <p:nvPr/>
        </p:nvSpPr>
        <p:spPr>
          <a:xfrm>
            <a:off x="6304572" y="2311625"/>
            <a:ext cx="3" cy="62131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90" name="Group 290"/>
          <p:cNvGrpSpPr/>
          <p:nvPr/>
        </p:nvGrpSpPr>
        <p:grpSpPr>
          <a:xfrm>
            <a:off x="5438147" y="1513620"/>
            <a:ext cx="1659176" cy="764427"/>
            <a:chOff x="0" y="0"/>
            <a:chExt cx="1659174" cy="764426"/>
          </a:xfrm>
        </p:grpSpPr>
        <p:sp>
          <p:nvSpPr>
            <p:cNvPr id="288" name="Shape 288"/>
            <p:cNvSpPr/>
            <p:nvPr/>
          </p:nvSpPr>
          <p:spPr>
            <a:xfrm>
              <a:off x="0" y="-1"/>
              <a:ext cx="1659175" cy="76442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37316" y="198486"/>
              <a:ext cx="1584542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master</a:t>
              </a:r>
            </a:p>
          </p:txBody>
        </p:sp>
      </p:grpSp>
      <p:sp>
        <p:nvSpPr>
          <p:cNvPr id="291" name="Shape 291"/>
          <p:cNvSpPr/>
          <p:nvPr/>
        </p:nvSpPr>
        <p:spPr>
          <a:xfrm flipV="1">
            <a:off x="6304572" y="3730945"/>
            <a:ext cx="8400" cy="62933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94" name="Group 294"/>
          <p:cNvGrpSpPr/>
          <p:nvPr/>
        </p:nvGrpSpPr>
        <p:grpSpPr>
          <a:xfrm>
            <a:off x="5508569" y="4360276"/>
            <a:ext cx="1659178" cy="764427"/>
            <a:chOff x="0" y="0"/>
            <a:chExt cx="1659176" cy="764426"/>
          </a:xfrm>
        </p:grpSpPr>
        <p:sp>
          <p:nvSpPr>
            <p:cNvPr id="292" name="Shape 292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bugFix</a:t>
              </a:r>
            </a:p>
          </p:txBody>
        </p:sp>
      </p:grpSp>
      <p:grpSp>
        <p:nvGrpSpPr>
          <p:cNvPr id="299" name="Group 299"/>
          <p:cNvGrpSpPr/>
          <p:nvPr/>
        </p:nvGrpSpPr>
        <p:grpSpPr>
          <a:xfrm>
            <a:off x="7135785" y="2966523"/>
            <a:ext cx="2434879" cy="764429"/>
            <a:chOff x="0" y="0"/>
            <a:chExt cx="2434878" cy="764428"/>
          </a:xfrm>
        </p:grpSpPr>
        <p:grpSp>
          <p:nvGrpSpPr>
            <p:cNvPr id="297" name="Group 297"/>
            <p:cNvGrpSpPr/>
            <p:nvPr/>
          </p:nvGrpSpPr>
          <p:grpSpPr>
            <a:xfrm>
              <a:off x="775698" y="0"/>
              <a:ext cx="1659180" cy="764429"/>
              <a:chOff x="0" y="0"/>
              <a:chExt cx="1659179" cy="764428"/>
            </a:xfrm>
          </p:grpSpPr>
          <p:sp>
            <p:nvSpPr>
              <p:cNvPr id="295" name="Shape 295"/>
              <p:cNvSpPr/>
              <p:nvPr/>
            </p:nvSpPr>
            <p:spPr>
              <a:xfrm>
                <a:off x="-1" y="-1"/>
                <a:ext cx="1659180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37315" y="198486"/>
                <a:ext cx="1584547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C3</a:t>
                </a:r>
              </a:p>
            </p:txBody>
          </p:sp>
        </p:grpSp>
        <p:sp>
          <p:nvSpPr>
            <p:cNvPr id="298" name="Shape 298"/>
            <p:cNvSpPr/>
            <p:nvPr/>
          </p:nvSpPr>
          <p:spPr>
            <a:xfrm flipH="1" flipV="1">
              <a:off x="-1" y="335844"/>
              <a:ext cx="755653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790 0.000000" pathEditMode="relative">
                                      <p:cBhvr>
                                        <p:cTn id="30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790 0.000000" pathEditMode="relative">
                                      <p:cBhvr>
                                        <p:cTn id="33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3" build="p" bldLvl="5" animBg="1" advAuto="0"/>
      <p:bldP spid="291" grpId="1" animBg="1" advAuto="0"/>
      <p:bldP spid="294" grpId="2" animBg="1" advAuto="0"/>
      <p:bldP spid="299" grpId="4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/>
          <a:lstStyle/>
          <a:p>
            <a:r>
              <a:t>Merging</a:t>
            </a:r>
          </a:p>
        </p:txBody>
      </p:sp>
      <p:sp>
        <p:nvSpPr>
          <p:cNvPr id="302" name="Shape 302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2"/>
          </a:xfrm>
          <a:prstGeom prst="rect">
            <a:avLst/>
          </a:prstGeom>
        </p:spPr>
        <p:txBody>
          <a:bodyPr/>
          <a:lstStyle/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r>
              <a:t>Not done with bugFix, but need to fix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200"/>
            </a:pPr>
            <a:r>
              <a:t>     a simple but urgent bug </a:t>
            </a:r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r>
              <a:t>Go back to master: </a:t>
            </a:r>
          </a:p>
          <a:p>
            <a:pPr marL="759757" lvl="1" indent="-302557">
              <a:lnSpc>
                <a:spcPct val="80000"/>
              </a:lnSpc>
              <a:spcBef>
                <a:spcPts val="400"/>
              </a:spcBef>
              <a:defRPr sz="1800"/>
            </a:pPr>
            <a:r>
              <a:t>$ git checkout master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200"/>
            </a:pPr>
            <a:r>
              <a:t>=&gt; Create a branch &amp; check it out</a:t>
            </a:r>
          </a:p>
          <a:p>
            <a:pPr marL="759757" lvl="1" indent="-302557">
              <a:lnSpc>
                <a:spcPct val="80000"/>
              </a:lnSpc>
              <a:spcBef>
                <a:spcPts val="400"/>
              </a:spcBef>
              <a:defRPr sz="1800"/>
            </a:pPr>
            <a:r>
              <a:t>$ git checkout –b urgentFix</a:t>
            </a:r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r>
              <a:t>Make some progress</a:t>
            </a:r>
          </a:p>
          <a:p>
            <a:pPr marL="759757" lvl="1" indent="-302557">
              <a:lnSpc>
                <a:spcPct val="80000"/>
              </a:lnSpc>
              <a:spcBef>
                <a:spcPts val="400"/>
              </a:spcBef>
              <a:defRPr sz="1800"/>
            </a:pPr>
            <a:r>
              <a:t>Make a commit </a:t>
            </a:r>
          </a:p>
        </p:txBody>
      </p:sp>
      <p:grpSp>
        <p:nvGrpSpPr>
          <p:cNvPr id="305" name="Group 305"/>
          <p:cNvGrpSpPr/>
          <p:nvPr/>
        </p:nvGrpSpPr>
        <p:grpSpPr>
          <a:xfrm>
            <a:off x="256115" y="3240897"/>
            <a:ext cx="1659176" cy="764428"/>
            <a:chOff x="0" y="0"/>
            <a:chExt cx="1659175" cy="764426"/>
          </a:xfrm>
        </p:grpSpPr>
        <p:sp>
          <p:nvSpPr>
            <p:cNvPr id="303" name="Shape 303"/>
            <p:cNvSpPr/>
            <p:nvPr/>
          </p:nvSpPr>
          <p:spPr>
            <a:xfrm>
              <a:off x="-1" y="0"/>
              <a:ext cx="1659176" cy="764427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37316" y="198486"/>
              <a:ext cx="1584542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C0</a:t>
              </a:r>
            </a:p>
          </p:txBody>
        </p:sp>
      </p:grpSp>
      <p:grpSp>
        <p:nvGrpSpPr>
          <p:cNvPr id="310" name="Group 310"/>
          <p:cNvGrpSpPr/>
          <p:nvPr/>
        </p:nvGrpSpPr>
        <p:grpSpPr>
          <a:xfrm>
            <a:off x="1915286" y="3274481"/>
            <a:ext cx="2434879" cy="764429"/>
            <a:chOff x="0" y="-2"/>
            <a:chExt cx="2434878" cy="764428"/>
          </a:xfrm>
        </p:grpSpPr>
        <p:grpSp>
          <p:nvGrpSpPr>
            <p:cNvPr id="308" name="Group 308"/>
            <p:cNvGrpSpPr/>
            <p:nvPr/>
          </p:nvGrpSpPr>
          <p:grpSpPr>
            <a:xfrm>
              <a:off x="775698" y="-3"/>
              <a:ext cx="1659180" cy="764429"/>
              <a:chOff x="0" y="-1"/>
              <a:chExt cx="1659179" cy="764428"/>
            </a:xfrm>
          </p:grpSpPr>
          <p:sp>
            <p:nvSpPr>
              <p:cNvPr id="306" name="Shape 306"/>
              <p:cNvSpPr/>
              <p:nvPr/>
            </p:nvSpPr>
            <p:spPr>
              <a:xfrm>
                <a:off x="-1" y="-2"/>
                <a:ext cx="1659180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37315" y="198486"/>
                <a:ext cx="1584547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C1</a:t>
                </a:r>
              </a:p>
            </p:txBody>
          </p:sp>
        </p:grpSp>
        <p:sp>
          <p:nvSpPr>
            <p:cNvPr id="309" name="Shape 309"/>
            <p:cNvSpPr/>
            <p:nvPr/>
          </p:nvSpPr>
          <p:spPr>
            <a:xfrm flipH="1" flipV="1">
              <a:off x="-1" y="335843"/>
              <a:ext cx="755653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15" name="Group 315"/>
          <p:cNvGrpSpPr/>
          <p:nvPr/>
        </p:nvGrpSpPr>
        <p:grpSpPr>
          <a:xfrm>
            <a:off x="4370208" y="3274481"/>
            <a:ext cx="2434881" cy="764429"/>
            <a:chOff x="0" y="-2"/>
            <a:chExt cx="2434880" cy="764428"/>
          </a:xfrm>
        </p:grpSpPr>
        <p:grpSp>
          <p:nvGrpSpPr>
            <p:cNvPr id="313" name="Group 313"/>
            <p:cNvGrpSpPr/>
            <p:nvPr/>
          </p:nvGrpSpPr>
          <p:grpSpPr>
            <a:xfrm>
              <a:off x="775700" y="-3"/>
              <a:ext cx="1659180" cy="764429"/>
              <a:chOff x="0" y="-1"/>
              <a:chExt cx="1659179" cy="764428"/>
            </a:xfrm>
          </p:grpSpPr>
          <p:sp>
            <p:nvSpPr>
              <p:cNvPr id="311" name="Shape 311"/>
              <p:cNvSpPr/>
              <p:nvPr/>
            </p:nvSpPr>
            <p:spPr>
              <a:xfrm>
                <a:off x="0" y="-2"/>
                <a:ext cx="1659180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37315" y="198486"/>
                <a:ext cx="1584548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C2</a:t>
                </a:r>
              </a:p>
            </p:txBody>
          </p:sp>
        </p:grpSp>
        <p:sp>
          <p:nvSpPr>
            <p:cNvPr id="314" name="Shape 314"/>
            <p:cNvSpPr/>
            <p:nvPr/>
          </p:nvSpPr>
          <p:spPr>
            <a:xfrm flipH="1" flipV="1">
              <a:off x="-1" y="335843"/>
              <a:ext cx="755653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16" name="Shape 316"/>
          <p:cNvSpPr/>
          <p:nvPr/>
        </p:nvSpPr>
        <p:spPr>
          <a:xfrm>
            <a:off x="5968729" y="2619585"/>
            <a:ext cx="3" cy="62131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19" name="Group 319"/>
          <p:cNvGrpSpPr/>
          <p:nvPr/>
        </p:nvGrpSpPr>
        <p:grpSpPr>
          <a:xfrm>
            <a:off x="5102302" y="1821580"/>
            <a:ext cx="1659177" cy="764427"/>
            <a:chOff x="0" y="0"/>
            <a:chExt cx="1659176" cy="764426"/>
          </a:xfrm>
        </p:grpSpPr>
        <p:sp>
          <p:nvSpPr>
            <p:cNvPr id="317" name="Shape 317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master</a:t>
              </a:r>
            </a:p>
          </p:txBody>
        </p:sp>
      </p:grpSp>
      <p:sp>
        <p:nvSpPr>
          <p:cNvPr id="320" name="Shape 320"/>
          <p:cNvSpPr/>
          <p:nvPr/>
        </p:nvSpPr>
        <p:spPr>
          <a:xfrm flipV="1">
            <a:off x="8446133" y="4412718"/>
            <a:ext cx="8399" cy="62933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23" name="Group 323"/>
          <p:cNvGrpSpPr/>
          <p:nvPr/>
        </p:nvGrpSpPr>
        <p:grpSpPr>
          <a:xfrm>
            <a:off x="7650129" y="5042049"/>
            <a:ext cx="1659177" cy="764427"/>
            <a:chOff x="0" y="0"/>
            <a:chExt cx="1659176" cy="764426"/>
          </a:xfrm>
        </p:grpSpPr>
        <p:sp>
          <p:nvSpPr>
            <p:cNvPr id="321" name="Shape 321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bugFix</a:t>
              </a:r>
            </a:p>
          </p:txBody>
        </p:sp>
      </p:grpSp>
      <p:grpSp>
        <p:nvGrpSpPr>
          <p:cNvPr id="328" name="Group 328"/>
          <p:cNvGrpSpPr/>
          <p:nvPr/>
        </p:nvGrpSpPr>
        <p:grpSpPr>
          <a:xfrm>
            <a:off x="6805083" y="3656693"/>
            <a:ext cx="2411767" cy="1204636"/>
            <a:chOff x="0" y="0"/>
            <a:chExt cx="2411765" cy="1204635"/>
          </a:xfrm>
        </p:grpSpPr>
        <p:grpSp>
          <p:nvGrpSpPr>
            <p:cNvPr id="326" name="Group 326"/>
            <p:cNvGrpSpPr/>
            <p:nvPr/>
          </p:nvGrpSpPr>
          <p:grpSpPr>
            <a:xfrm>
              <a:off x="752588" y="440206"/>
              <a:ext cx="1659179" cy="764430"/>
              <a:chOff x="0" y="0"/>
              <a:chExt cx="1659177" cy="764428"/>
            </a:xfrm>
          </p:grpSpPr>
          <p:sp>
            <p:nvSpPr>
              <p:cNvPr id="324" name="Shape 324"/>
              <p:cNvSpPr/>
              <p:nvPr/>
            </p:nvSpPr>
            <p:spPr>
              <a:xfrm>
                <a:off x="-1" y="-1"/>
                <a:ext cx="1659178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37315" y="198486"/>
                <a:ext cx="1584545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C3</a:t>
                </a:r>
              </a:p>
            </p:txBody>
          </p:sp>
        </p:grpSp>
        <p:sp>
          <p:nvSpPr>
            <p:cNvPr id="327" name="Shape 327"/>
            <p:cNvSpPr/>
            <p:nvPr/>
          </p:nvSpPr>
          <p:spPr>
            <a:xfrm flipH="1" flipV="1">
              <a:off x="0" y="-1"/>
              <a:ext cx="732540" cy="77605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9" name="Shape 329"/>
          <p:cNvSpPr/>
          <p:nvPr/>
        </p:nvSpPr>
        <p:spPr>
          <a:xfrm flipH="1">
            <a:off x="6050307" y="3007951"/>
            <a:ext cx="1500475" cy="49585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32" name="Group 332"/>
          <p:cNvGrpSpPr/>
          <p:nvPr/>
        </p:nvGrpSpPr>
        <p:grpSpPr>
          <a:xfrm>
            <a:off x="7569606" y="2345371"/>
            <a:ext cx="1659177" cy="764427"/>
            <a:chOff x="0" y="0"/>
            <a:chExt cx="1659176" cy="764426"/>
          </a:xfrm>
        </p:grpSpPr>
        <p:sp>
          <p:nvSpPr>
            <p:cNvPr id="330" name="Shape 330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C4</a:t>
              </a:r>
            </a:p>
          </p:txBody>
        </p:sp>
      </p:grpSp>
      <p:grpSp>
        <p:nvGrpSpPr>
          <p:cNvPr id="335" name="Group 335"/>
          <p:cNvGrpSpPr/>
          <p:nvPr/>
        </p:nvGrpSpPr>
        <p:grpSpPr>
          <a:xfrm>
            <a:off x="5139140" y="4585803"/>
            <a:ext cx="1659178" cy="764427"/>
            <a:chOff x="0" y="0"/>
            <a:chExt cx="1659176" cy="764426"/>
          </a:xfrm>
        </p:grpSpPr>
        <p:sp>
          <p:nvSpPr>
            <p:cNvPr id="333" name="Shape 333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urgentFix</a:t>
              </a:r>
            </a:p>
          </p:txBody>
        </p:sp>
      </p:grpSp>
      <p:sp>
        <p:nvSpPr>
          <p:cNvPr id="336" name="Shape 336"/>
          <p:cNvSpPr/>
          <p:nvPr/>
        </p:nvSpPr>
        <p:spPr>
          <a:xfrm flipV="1">
            <a:off x="5968727" y="4073566"/>
            <a:ext cx="3" cy="503419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400343" y="1939097"/>
            <a:ext cx="2" cy="38657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0912 0.000000 C 0.148060 0.000000 0.178329 -0.031136 0.201811 -0.074888 C 0.225295 -0.118639 0.241991 -0.175008 0.241991 -0.225473 L 0.241991 -0.450703" pathEditMode="relative">
                                      <p:cBhvr>
                                        <p:cTn id="40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xit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1" build="p" bldLvl="5" animBg="1" advAuto="0"/>
      <p:bldP spid="329" grpId="4" animBg="1" advAuto="0"/>
      <p:bldP spid="332" grpId="5" animBg="1" advAuto="0"/>
      <p:bldP spid="335" grpId="2" animBg="1" advAuto="0"/>
      <p:bldP spid="336" grpId="3" animBg="1" advAuto="0"/>
      <p:bldP spid="336" grpId="7" animBg="1" advAuto="0"/>
      <p:bldP spid="337" grpId="8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/>
          <a:lstStyle/>
          <a:p>
            <a:r>
              <a:t>Merging</a:t>
            </a:r>
          </a:p>
        </p:txBody>
      </p:sp>
      <p:sp>
        <p:nvSpPr>
          <p:cNvPr id="340" name="Shape 340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2"/>
          </a:xfrm>
          <a:prstGeom prst="rect">
            <a:avLst/>
          </a:prstGeom>
        </p:spPr>
        <p:txBody>
          <a:bodyPr/>
          <a:lstStyle/>
          <a:p>
            <a:pPr marL="371475" indent="-371475">
              <a:spcBef>
                <a:spcPts val="500"/>
              </a:spcBef>
              <a:defRPr sz="2600"/>
            </a:pPr>
            <a:r>
              <a:t>When confident about fix, we can</a:t>
            </a:r>
          </a:p>
          <a:p>
            <a:pPr marL="0" indent="0">
              <a:spcBef>
                <a:spcPts val="500"/>
              </a:spcBef>
              <a:buSzTx/>
              <a:buNone/>
              <a:defRPr sz="2600"/>
            </a:pPr>
            <a:r>
              <a:t>     merge it back into master</a:t>
            </a:r>
          </a:p>
          <a:p>
            <a:pPr marL="771525" lvl="1" indent="-314325">
              <a:spcBef>
                <a:spcPts val="400"/>
              </a:spcBef>
              <a:defRPr sz="2200"/>
            </a:pPr>
            <a:r>
              <a:t>$ git checkout master </a:t>
            </a:r>
            <a:endParaRPr sz="3000"/>
          </a:p>
          <a:p>
            <a:pPr marL="771525" lvl="1" indent="-314325">
              <a:spcBef>
                <a:spcPts val="400"/>
              </a:spcBef>
              <a:defRPr sz="2200"/>
            </a:pPr>
            <a:r>
              <a:t>$ git merge urgentFix</a:t>
            </a:r>
          </a:p>
          <a:p>
            <a:pPr marL="0" lvl="1" indent="503766">
              <a:spcBef>
                <a:spcPts val="600"/>
              </a:spcBef>
              <a:buSzTx/>
              <a:buNone/>
              <a:defRPr sz="2200"/>
            </a:pPr>
            <a:endParaRPr/>
          </a:p>
          <a:p>
            <a:pPr marL="0" lvl="1" indent="503766">
              <a:spcBef>
                <a:spcPts val="600"/>
              </a:spcBef>
              <a:buSzTx/>
              <a:buNone/>
              <a:defRPr sz="2200"/>
            </a:pPr>
            <a:endParaRPr/>
          </a:p>
          <a:p>
            <a:pPr marL="0" lvl="1" indent="503766">
              <a:spcBef>
                <a:spcPts val="600"/>
              </a:spcBef>
              <a:buSzTx/>
              <a:buNone/>
              <a:defRPr sz="2200"/>
            </a:pPr>
            <a:endParaRPr/>
          </a:p>
          <a:p>
            <a:pPr marL="0" lvl="1" indent="503766">
              <a:spcBef>
                <a:spcPts val="600"/>
              </a:spcBef>
              <a:buSzTx/>
              <a:buNone/>
              <a:defRPr sz="2200"/>
            </a:pPr>
            <a:endParaRPr/>
          </a:p>
          <a:p>
            <a:pPr marL="771525" lvl="1" indent="-314325">
              <a:spcBef>
                <a:spcPts val="400"/>
              </a:spcBef>
              <a:defRPr sz="2200"/>
            </a:pPr>
            <a:r>
              <a:t>$ git branch –d urgentFix </a:t>
            </a:r>
          </a:p>
        </p:txBody>
      </p:sp>
      <p:grpSp>
        <p:nvGrpSpPr>
          <p:cNvPr id="343" name="Group 343"/>
          <p:cNvGrpSpPr/>
          <p:nvPr/>
        </p:nvGrpSpPr>
        <p:grpSpPr>
          <a:xfrm>
            <a:off x="340076" y="4142590"/>
            <a:ext cx="1659176" cy="764427"/>
            <a:chOff x="0" y="0"/>
            <a:chExt cx="1659175" cy="764426"/>
          </a:xfrm>
        </p:grpSpPr>
        <p:sp>
          <p:nvSpPr>
            <p:cNvPr id="341" name="Shape 341"/>
            <p:cNvSpPr/>
            <p:nvPr/>
          </p:nvSpPr>
          <p:spPr>
            <a:xfrm>
              <a:off x="-1" y="-1"/>
              <a:ext cx="1659176" cy="764428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7316" y="198486"/>
              <a:ext cx="1584542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C0</a:t>
              </a:r>
            </a:p>
          </p:txBody>
        </p:sp>
      </p:grpSp>
      <p:grpSp>
        <p:nvGrpSpPr>
          <p:cNvPr id="348" name="Group 348"/>
          <p:cNvGrpSpPr/>
          <p:nvPr/>
        </p:nvGrpSpPr>
        <p:grpSpPr>
          <a:xfrm>
            <a:off x="1999247" y="4176176"/>
            <a:ext cx="2434879" cy="764429"/>
            <a:chOff x="0" y="0"/>
            <a:chExt cx="2434878" cy="764428"/>
          </a:xfrm>
        </p:grpSpPr>
        <p:grpSp>
          <p:nvGrpSpPr>
            <p:cNvPr id="346" name="Group 346"/>
            <p:cNvGrpSpPr/>
            <p:nvPr/>
          </p:nvGrpSpPr>
          <p:grpSpPr>
            <a:xfrm>
              <a:off x="775698" y="0"/>
              <a:ext cx="1659180" cy="764429"/>
              <a:chOff x="0" y="0"/>
              <a:chExt cx="1659179" cy="764428"/>
            </a:xfrm>
          </p:grpSpPr>
          <p:sp>
            <p:nvSpPr>
              <p:cNvPr id="344" name="Shape 344"/>
              <p:cNvSpPr/>
              <p:nvPr/>
            </p:nvSpPr>
            <p:spPr>
              <a:xfrm>
                <a:off x="-1" y="-1"/>
                <a:ext cx="1659180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37315" y="198486"/>
                <a:ext cx="1584547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C1</a:t>
                </a:r>
              </a:p>
            </p:txBody>
          </p:sp>
        </p:grpSp>
        <p:sp>
          <p:nvSpPr>
            <p:cNvPr id="347" name="Shape 347"/>
            <p:cNvSpPr/>
            <p:nvPr/>
          </p:nvSpPr>
          <p:spPr>
            <a:xfrm flipH="1" flipV="1">
              <a:off x="-1" y="335844"/>
              <a:ext cx="755653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53" name="Group 353"/>
          <p:cNvGrpSpPr/>
          <p:nvPr/>
        </p:nvGrpSpPr>
        <p:grpSpPr>
          <a:xfrm>
            <a:off x="4454169" y="4176176"/>
            <a:ext cx="2434881" cy="764429"/>
            <a:chOff x="0" y="0"/>
            <a:chExt cx="2434880" cy="764428"/>
          </a:xfrm>
        </p:grpSpPr>
        <p:grpSp>
          <p:nvGrpSpPr>
            <p:cNvPr id="351" name="Group 351"/>
            <p:cNvGrpSpPr/>
            <p:nvPr/>
          </p:nvGrpSpPr>
          <p:grpSpPr>
            <a:xfrm>
              <a:off x="775700" y="0"/>
              <a:ext cx="1659180" cy="764429"/>
              <a:chOff x="0" y="0"/>
              <a:chExt cx="1659179" cy="764428"/>
            </a:xfrm>
          </p:grpSpPr>
          <p:sp>
            <p:nvSpPr>
              <p:cNvPr id="349" name="Shape 349"/>
              <p:cNvSpPr/>
              <p:nvPr/>
            </p:nvSpPr>
            <p:spPr>
              <a:xfrm>
                <a:off x="0" y="-1"/>
                <a:ext cx="1659180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37315" y="198486"/>
                <a:ext cx="1584548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C2</a:t>
                </a:r>
              </a:p>
            </p:txBody>
          </p:sp>
        </p:grpSp>
        <p:sp>
          <p:nvSpPr>
            <p:cNvPr id="352" name="Shape 352"/>
            <p:cNvSpPr/>
            <p:nvPr/>
          </p:nvSpPr>
          <p:spPr>
            <a:xfrm flipH="1" flipV="1">
              <a:off x="-1" y="335844"/>
              <a:ext cx="755653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54" name="Shape 354"/>
          <p:cNvSpPr/>
          <p:nvPr/>
        </p:nvSpPr>
        <p:spPr>
          <a:xfrm>
            <a:off x="6052689" y="3521278"/>
            <a:ext cx="3" cy="62131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57" name="Group 357"/>
          <p:cNvGrpSpPr/>
          <p:nvPr/>
        </p:nvGrpSpPr>
        <p:grpSpPr>
          <a:xfrm>
            <a:off x="5186262" y="2723271"/>
            <a:ext cx="1659177" cy="764427"/>
            <a:chOff x="0" y="0"/>
            <a:chExt cx="1659176" cy="764426"/>
          </a:xfrm>
        </p:grpSpPr>
        <p:sp>
          <p:nvSpPr>
            <p:cNvPr id="355" name="Shape 355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master</a:t>
              </a:r>
            </a:p>
          </p:txBody>
        </p:sp>
      </p:grpSp>
      <p:grpSp>
        <p:nvGrpSpPr>
          <p:cNvPr id="360" name="Group 360"/>
          <p:cNvGrpSpPr/>
          <p:nvPr/>
        </p:nvGrpSpPr>
        <p:grpSpPr>
          <a:xfrm>
            <a:off x="7637574" y="5985702"/>
            <a:ext cx="1659177" cy="764427"/>
            <a:chOff x="0" y="0"/>
            <a:chExt cx="1659176" cy="764426"/>
          </a:xfrm>
        </p:grpSpPr>
        <p:sp>
          <p:nvSpPr>
            <p:cNvPr id="358" name="Shape 358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bugFix</a:t>
              </a:r>
            </a:p>
          </p:txBody>
        </p:sp>
      </p:grpSp>
      <p:grpSp>
        <p:nvGrpSpPr>
          <p:cNvPr id="365" name="Group 365"/>
          <p:cNvGrpSpPr/>
          <p:nvPr/>
        </p:nvGrpSpPr>
        <p:grpSpPr>
          <a:xfrm>
            <a:off x="6889044" y="4558384"/>
            <a:ext cx="2411766" cy="1204637"/>
            <a:chOff x="0" y="0"/>
            <a:chExt cx="2411765" cy="1204636"/>
          </a:xfrm>
        </p:grpSpPr>
        <p:grpSp>
          <p:nvGrpSpPr>
            <p:cNvPr id="363" name="Group 363"/>
            <p:cNvGrpSpPr/>
            <p:nvPr/>
          </p:nvGrpSpPr>
          <p:grpSpPr>
            <a:xfrm>
              <a:off x="752588" y="440206"/>
              <a:ext cx="1659179" cy="764430"/>
              <a:chOff x="0" y="0"/>
              <a:chExt cx="1659177" cy="764429"/>
            </a:xfrm>
          </p:grpSpPr>
          <p:sp>
            <p:nvSpPr>
              <p:cNvPr id="361" name="Shape 361"/>
              <p:cNvSpPr/>
              <p:nvPr/>
            </p:nvSpPr>
            <p:spPr>
              <a:xfrm>
                <a:off x="-1" y="-1"/>
                <a:ext cx="1659178" cy="764430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37315" y="198486"/>
                <a:ext cx="1584545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C3</a:t>
                </a:r>
              </a:p>
            </p:txBody>
          </p:sp>
        </p:grpSp>
        <p:sp>
          <p:nvSpPr>
            <p:cNvPr id="364" name="Shape 364"/>
            <p:cNvSpPr/>
            <p:nvPr/>
          </p:nvSpPr>
          <p:spPr>
            <a:xfrm flipH="1" flipV="1">
              <a:off x="0" y="-1"/>
              <a:ext cx="732540" cy="7760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68" name="Group 368"/>
          <p:cNvGrpSpPr/>
          <p:nvPr/>
        </p:nvGrpSpPr>
        <p:grpSpPr>
          <a:xfrm>
            <a:off x="7653566" y="3247064"/>
            <a:ext cx="1659178" cy="764428"/>
            <a:chOff x="0" y="0"/>
            <a:chExt cx="1659176" cy="764426"/>
          </a:xfrm>
        </p:grpSpPr>
        <p:sp>
          <p:nvSpPr>
            <p:cNvPr id="366" name="Shape 366"/>
            <p:cNvSpPr/>
            <p:nvPr/>
          </p:nvSpPr>
          <p:spPr>
            <a:xfrm>
              <a:off x="0" y="0"/>
              <a:ext cx="1659177" cy="764427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C4</a:t>
              </a:r>
            </a:p>
          </p:txBody>
        </p:sp>
      </p:grpSp>
      <p:sp>
        <p:nvSpPr>
          <p:cNvPr id="369" name="Shape 369"/>
          <p:cNvSpPr/>
          <p:nvPr/>
        </p:nvSpPr>
        <p:spPr>
          <a:xfrm flipH="1">
            <a:off x="6889043" y="3629276"/>
            <a:ext cx="764527" cy="89552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72" name="Group 372"/>
          <p:cNvGrpSpPr/>
          <p:nvPr/>
        </p:nvGrpSpPr>
        <p:grpSpPr>
          <a:xfrm>
            <a:off x="7653566" y="2282662"/>
            <a:ext cx="1659178" cy="764428"/>
            <a:chOff x="0" y="0"/>
            <a:chExt cx="1659176" cy="764426"/>
          </a:xfrm>
        </p:grpSpPr>
        <p:sp>
          <p:nvSpPr>
            <p:cNvPr id="370" name="Shape 370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urgentFix</a:t>
              </a:r>
            </a:p>
          </p:txBody>
        </p:sp>
      </p:grpSp>
      <p:sp>
        <p:nvSpPr>
          <p:cNvPr id="373" name="Shape 373"/>
          <p:cNvSpPr/>
          <p:nvPr/>
        </p:nvSpPr>
        <p:spPr>
          <a:xfrm>
            <a:off x="8483154" y="3047085"/>
            <a:ext cx="6477" cy="20791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4" name="Shape 374"/>
          <p:cNvSpPr/>
          <p:nvPr/>
        </p:nvSpPr>
        <p:spPr>
          <a:xfrm flipV="1">
            <a:off x="8491518" y="5742237"/>
            <a:ext cx="3" cy="24346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7753491" y="2439147"/>
            <a:ext cx="1427342" cy="36745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374" tIns="50374" rIns="50374" bIns="50374">
            <a:spAutoFit/>
          </a:bodyPr>
          <a:lstStyle>
            <a:lvl1pPr algn="ctr" defTabSz="1007532">
              <a:defRPr b="1"/>
            </a:lvl1pPr>
          </a:lstStyle>
          <a:p>
            <a:r>
              <a:t>master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4895 0.000000 C 0.152872 0.000000 0.184095 -0.017250 0.208325 -0.041500 C 0.232555 -0.065750 0.249790 -0.097000 0.249790 -0.125000 L 0.249790 -0.250000" pathEditMode="relative">
                                      <p:cBhvr>
                                        <p:cTn id="13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4895 0.000000 C 0.152872 0.000000 0.184095 -0.017250 0.208325 -0.041500 C 0.232555 -0.065750 0.249790 -0.097000 0.249790 -0.125000 L 0.249790 -0.250000" pathEditMode="relative">
                                      <p:cBhvr>
                                        <p:cTn id="16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1" build="p" bldLvl="5" animBg="1" advAuto="0"/>
      <p:bldP spid="354" grpId="5" animBg="1" advAuto="0"/>
      <p:bldP spid="357" grpId="4" animBg="1" advAuto="0"/>
      <p:bldP spid="375" grpId="6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5588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733550" defTabSz="832103">
              <a:defRPr sz="4000"/>
            </a:pPr>
            <a:r>
              <a:t>Me</a:t>
            </a:r>
            <a:r>
              <a:rPr spc="-100"/>
              <a:t>rging</a:t>
            </a:r>
          </a:p>
        </p:txBody>
      </p:sp>
      <p:sp>
        <p:nvSpPr>
          <p:cNvPr id="378" name="Shape 378"/>
          <p:cNvSpPr/>
          <p:nvPr/>
        </p:nvSpPr>
        <p:spPr>
          <a:xfrm>
            <a:off x="1005838" y="1371600"/>
            <a:ext cx="2947673" cy="248792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6150609" y="1463037"/>
            <a:ext cx="2719071" cy="239649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599440" y="4316605"/>
            <a:ext cx="11684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900" spc="17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81" name="Shape 381"/>
          <p:cNvSpPr/>
          <p:nvPr/>
        </p:nvSpPr>
        <p:spPr>
          <a:xfrm>
            <a:off x="923287" y="4250609"/>
            <a:ext cx="3799208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-4"/>
              <a:t>e</a:t>
            </a:r>
            <a:r>
              <a:rPr spc="9"/>
              <a:t>r</a:t>
            </a:r>
            <a:r>
              <a:rPr spc="-4"/>
              <a:t>g</a:t>
            </a:r>
            <a:r>
              <a:t>i</a:t>
            </a:r>
            <a:r>
              <a:rPr spc="-4"/>
              <a:t>n</a:t>
            </a:r>
            <a:r>
              <a:t>g</a:t>
            </a:r>
            <a:r>
              <a:rPr spc="-4"/>
              <a:t> </a:t>
            </a:r>
            <a:r>
              <a:rPr spc="4"/>
              <a:t>h</a:t>
            </a:r>
            <a:r>
              <a:rPr spc="-4"/>
              <a:t>o</a:t>
            </a:r>
            <a:r>
              <a:rPr spc="-15"/>
              <a:t>t</a:t>
            </a:r>
            <a:r>
              <a:rPr spc="-4"/>
              <a:t>fi</a:t>
            </a:r>
            <a:r>
              <a:t>x </a:t>
            </a:r>
            <a:r>
              <a:rPr spc="4"/>
              <a:t>b</a:t>
            </a:r>
            <a:r>
              <a:t>r</a:t>
            </a:r>
            <a:r>
              <a:rPr spc="-4"/>
              <a:t>a</a:t>
            </a:r>
            <a:r>
              <a:rPr spc="4"/>
              <a:t>nc</a:t>
            </a:r>
            <a:r>
              <a:t>h</a:t>
            </a:r>
            <a:r>
              <a:rPr spc="-4"/>
              <a:t> i</a:t>
            </a:r>
            <a:r>
              <a:rPr spc="4"/>
              <a:t>n</a:t>
            </a:r>
            <a:r>
              <a:rPr spc="-15"/>
              <a:t>t</a:t>
            </a:r>
            <a:r>
              <a:t>o</a:t>
            </a:r>
            <a:r>
              <a:rPr spc="-4"/>
              <a:t> </a:t>
            </a:r>
            <a:r>
              <a:t>m</a:t>
            </a:r>
            <a:r>
              <a:rPr spc="-4"/>
              <a:t>a</a:t>
            </a:r>
            <a:r>
              <a:rPr spc="4"/>
              <a:t>s</a:t>
            </a:r>
            <a:r>
              <a:rPr spc="-15"/>
              <a:t>t</a:t>
            </a:r>
            <a:r>
              <a:rPr spc="4"/>
              <a:t>e</a:t>
            </a:r>
            <a:r>
              <a:t>r</a:t>
            </a:r>
          </a:p>
        </p:txBody>
      </p:sp>
      <p:sp>
        <p:nvSpPr>
          <p:cNvPr id="382" name="Shape 382"/>
          <p:cNvSpPr/>
          <p:nvPr/>
        </p:nvSpPr>
        <p:spPr>
          <a:xfrm>
            <a:off x="1031238" y="4746204"/>
            <a:ext cx="131447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5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383" name="Shape 383"/>
          <p:cNvSpPr/>
          <p:nvPr/>
        </p:nvSpPr>
        <p:spPr>
          <a:xfrm>
            <a:off x="1355088" y="4712889"/>
            <a:ext cx="4795523" cy="1211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300480" indent="12700">
              <a:lnSpc>
                <a:spcPct val="140400"/>
              </a:lnSpc>
              <a:defRPr sz="2000" spc="4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-4"/>
              <a:t>it </a:t>
            </a:r>
            <a:r>
              <a:rPr spc="0"/>
              <a:t>c</a:t>
            </a:r>
            <a:r>
              <a:t>he</a:t>
            </a:r>
            <a:r>
              <a:rPr spc="0"/>
              <a:t>c</a:t>
            </a:r>
            <a:r>
              <a:t>ko</a:t>
            </a:r>
            <a:r>
              <a:rPr spc="-4"/>
              <a:t>ut </a:t>
            </a:r>
            <a:r>
              <a:rPr spc="-9"/>
              <a:t>m</a:t>
            </a:r>
            <a:r>
              <a:t>as</a:t>
            </a:r>
            <a:r>
              <a:rPr spc="-15"/>
              <a:t>t</a:t>
            </a:r>
            <a:r>
              <a:t>e</a:t>
            </a:r>
            <a:r>
              <a:rPr spc="0"/>
              <a:t>r </a:t>
            </a:r>
          </a:p>
          <a:p>
            <a:pPr marR="1300480" indent="12700">
              <a:lnSpc>
                <a:spcPct val="140400"/>
              </a:lnSpc>
              <a:defRPr sz="2000" spc="4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-4"/>
              <a:t>it </a:t>
            </a:r>
            <a:r>
              <a:rPr spc="-9"/>
              <a:t>m</a:t>
            </a:r>
            <a:r>
              <a:t>e</a:t>
            </a:r>
            <a:r>
              <a:rPr spc="0"/>
              <a:t>r</a:t>
            </a:r>
            <a:r>
              <a:t>g</a:t>
            </a:r>
            <a:r>
              <a:rPr spc="0"/>
              <a:t>e</a:t>
            </a:r>
            <a:r>
              <a:rPr spc="-4"/>
              <a:t> h</a:t>
            </a:r>
            <a:r>
              <a:t>o</a:t>
            </a:r>
            <a:r>
              <a:rPr spc="-15"/>
              <a:t>tf</a:t>
            </a:r>
            <a:r>
              <a:rPr spc="0"/>
              <a:t>ix</a:t>
            </a:r>
          </a:p>
          <a:p>
            <a:pPr indent="12700">
              <a:spcBef>
                <a:spcPts val="900"/>
              </a:spcBef>
              <a:defRPr sz="2000" spc="-4">
                <a:latin typeface="Arial"/>
                <a:ea typeface="Arial"/>
                <a:cs typeface="Arial"/>
                <a:sym typeface="Arial"/>
              </a:defRPr>
            </a:pPr>
            <a:r>
              <a:t>G</a:t>
            </a:r>
            <a:r>
              <a:rPr spc="0"/>
              <a:t>i</a:t>
            </a:r>
            <a:r>
              <a:t>t</a:t>
            </a:r>
            <a:r>
              <a:rPr spc="-15"/>
              <a:t> t</a:t>
            </a:r>
            <a:r>
              <a:rPr spc="0"/>
              <a:t>ri</a:t>
            </a:r>
            <a:r>
              <a:t>e</a:t>
            </a:r>
            <a:r>
              <a:rPr spc="0"/>
              <a:t>s </a:t>
            </a:r>
            <a:r>
              <a:t>t</a:t>
            </a:r>
            <a:r>
              <a:rPr spc="0"/>
              <a:t>o</a:t>
            </a:r>
            <a:r>
              <a:rPr spc="-9"/>
              <a:t> </a:t>
            </a:r>
            <a:r>
              <a:rPr spc="0"/>
              <a:t>m</a:t>
            </a:r>
            <a:r>
              <a:rPr spc="4"/>
              <a:t>e</a:t>
            </a:r>
            <a:r>
              <a:rPr spc="0"/>
              <a:t>r</a:t>
            </a:r>
            <a:r>
              <a:rPr spc="4"/>
              <a:t>g</a:t>
            </a:r>
            <a:r>
              <a:rPr spc="0"/>
              <a:t>e</a:t>
            </a:r>
            <a:r>
              <a:rPr spc="-9"/>
              <a:t> </a:t>
            </a:r>
            <a:r>
              <a:rPr spc="4"/>
              <a:t>au</a:t>
            </a:r>
            <a:r>
              <a:rPr spc="-15"/>
              <a:t>t</a:t>
            </a:r>
            <a:r>
              <a:t>o</a:t>
            </a:r>
            <a:r>
              <a:rPr spc="0"/>
              <a:t>m</a:t>
            </a:r>
            <a:r>
              <a:rPr spc="4"/>
              <a:t>a</a:t>
            </a:r>
            <a:r>
              <a:rPr spc="-15"/>
              <a:t>t</a:t>
            </a:r>
            <a:r>
              <a:t>i</a:t>
            </a:r>
            <a:r>
              <a:rPr spc="4"/>
              <a:t>ca</a:t>
            </a:r>
            <a:r>
              <a:t>ll</a:t>
            </a:r>
            <a:r>
              <a:rPr spc="0"/>
              <a:t>y</a:t>
            </a:r>
          </a:p>
        </p:txBody>
      </p:sp>
      <p:sp>
        <p:nvSpPr>
          <p:cNvPr id="384" name="Shape 384"/>
          <p:cNvSpPr/>
          <p:nvPr/>
        </p:nvSpPr>
        <p:spPr>
          <a:xfrm>
            <a:off x="1031238" y="5172924"/>
            <a:ext cx="131447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5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385" name="Shape 385"/>
          <p:cNvSpPr/>
          <p:nvPr/>
        </p:nvSpPr>
        <p:spPr>
          <a:xfrm>
            <a:off x="1031238" y="5599645"/>
            <a:ext cx="131447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5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386" name="Shape 386"/>
          <p:cNvSpPr/>
          <p:nvPr/>
        </p:nvSpPr>
        <p:spPr>
          <a:xfrm>
            <a:off x="1499869" y="6061585"/>
            <a:ext cx="11684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900" spc="17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87" name="Shape 387"/>
          <p:cNvSpPr/>
          <p:nvPr/>
        </p:nvSpPr>
        <p:spPr>
          <a:xfrm>
            <a:off x="1786888" y="5995589"/>
            <a:ext cx="5595623" cy="652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-4"/>
              <a:t>i</a:t>
            </a:r>
            <a:r>
              <a:t>m</a:t>
            </a:r>
            <a:r>
              <a:rPr spc="-4"/>
              <a:t>p</a:t>
            </a:r>
            <a:r>
              <a:t>le</a:t>
            </a:r>
            <a:r>
              <a:rPr spc="-4"/>
              <a:t> if</a:t>
            </a:r>
            <a:r>
              <a:rPr spc="-15"/>
              <a:t> </a:t>
            </a:r>
            <a:r>
              <a:t>i</a:t>
            </a:r>
            <a:r>
              <a:rPr spc="-15"/>
              <a:t>t</a:t>
            </a:r>
            <a:r>
              <a:t>s a</a:t>
            </a:r>
            <a:r>
              <a:rPr spc="-4"/>
              <a:t> </a:t>
            </a:r>
            <a:r>
              <a:rPr spc="-15"/>
              <a:t>f</a:t>
            </a:r>
            <a:r>
              <a:rPr spc="-4"/>
              <a:t>o</a:t>
            </a:r>
            <a:r>
              <a:rPr spc="9"/>
              <a:t>r</a:t>
            </a:r>
            <a:r>
              <a:t>w</a:t>
            </a:r>
            <a:r>
              <a:rPr spc="-4"/>
              <a:t>a</a:t>
            </a:r>
            <a:r>
              <a:rPr spc="9"/>
              <a:t>r</a:t>
            </a:r>
            <a:r>
              <a:t>d</a:t>
            </a:r>
            <a:r>
              <a:rPr spc="-4"/>
              <a:t> </a:t>
            </a:r>
            <a:r>
              <a:rPr spc="-9"/>
              <a:t>m</a:t>
            </a:r>
            <a:r>
              <a:rPr spc="4"/>
              <a:t>e</a:t>
            </a:r>
            <a:r>
              <a:t>r</a:t>
            </a:r>
            <a:r>
              <a:rPr spc="4"/>
              <a:t>g</a:t>
            </a:r>
            <a:r>
              <a:t>e</a:t>
            </a:r>
          </a:p>
          <a:p>
            <a:pPr indent="12700">
              <a:spcBef>
                <a:spcPts val="600"/>
              </a:spcBef>
              <a:defRPr sz="2000" spc="-4">
                <a:latin typeface="Arial"/>
                <a:ea typeface="Arial"/>
                <a:cs typeface="Arial"/>
                <a:sym typeface="Arial"/>
              </a:defRPr>
            </a:pPr>
            <a:r>
              <a:t>Oth</a:t>
            </a:r>
            <a:r>
              <a:rPr spc="4"/>
              <a:t>e</a:t>
            </a:r>
            <a:r>
              <a:rPr spc="0"/>
              <a:t>rw</a:t>
            </a:r>
            <a:r>
              <a:t>i</a:t>
            </a:r>
            <a:r>
              <a:rPr spc="4"/>
              <a:t>se</a:t>
            </a:r>
            <a:r>
              <a:t>,</a:t>
            </a:r>
            <a:r>
              <a:rPr spc="-15"/>
              <a:t> </a:t>
            </a:r>
            <a:r>
              <a:rPr spc="4"/>
              <a:t>yo</a:t>
            </a:r>
            <a:r>
              <a:rPr spc="0"/>
              <a:t>u</a:t>
            </a:r>
            <a:r>
              <a:t> h</a:t>
            </a:r>
            <a:r>
              <a:rPr spc="4"/>
              <a:t>av</a:t>
            </a:r>
            <a:r>
              <a:rPr spc="0"/>
              <a:t>e</a:t>
            </a:r>
            <a:r>
              <a:rPr spc="-9"/>
              <a:t> </a:t>
            </a:r>
            <a:r>
              <a:t>t</a:t>
            </a:r>
            <a:r>
              <a:rPr spc="0"/>
              <a:t>o</a:t>
            </a:r>
            <a:r>
              <a:rPr spc="-9"/>
              <a:t> </a:t>
            </a:r>
            <a:r>
              <a:rPr spc="0"/>
              <a:t>m</a:t>
            </a:r>
            <a:r>
              <a:rPr spc="4"/>
              <a:t>a</a:t>
            </a:r>
            <a:r>
              <a:t>n</a:t>
            </a:r>
            <a:r>
              <a:rPr spc="4"/>
              <a:t>ua</a:t>
            </a:r>
            <a:r>
              <a:t>ll</a:t>
            </a:r>
            <a:r>
              <a:rPr spc="0"/>
              <a:t>y r</a:t>
            </a:r>
            <a:r>
              <a:rPr spc="4"/>
              <a:t>es</a:t>
            </a:r>
            <a:r>
              <a:t>o</a:t>
            </a:r>
            <a:r>
              <a:rPr spc="0"/>
              <a:t>l</a:t>
            </a:r>
            <a:r>
              <a:rPr spc="4"/>
              <a:t>v</a:t>
            </a:r>
            <a:r>
              <a:rPr spc="0"/>
              <a:t>e</a:t>
            </a:r>
            <a:r>
              <a:t> </a:t>
            </a:r>
            <a:r>
              <a:rPr spc="0"/>
              <a:t>c</a:t>
            </a:r>
            <a:r>
              <a:rPr spc="4"/>
              <a:t>on</a:t>
            </a:r>
            <a:r>
              <a:rPr spc="-15"/>
              <a:t>f</a:t>
            </a:r>
            <a:r>
              <a:t>l</a:t>
            </a:r>
            <a:r>
              <a:rPr spc="0"/>
              <a:t>i</a:t>
            </a:r>
            <a:r>
              <a:t>c</a:t>
            </a:r>
            <a:r>
              <a:rPr spc="-15"/>
              <a:t>t</a:t>
            </a:r>
            <a:r>
              <a:rPr spc="0"/>
              <a:t>s</a:t>
            </a:r>
          </a:p>
        </p:txBody>
      </p:sp>
      <p:sp>
        <p:nvSpPr>
          <p:cNvPr id="388" name="Shape 388"/>
          <p:cNvSpPr/>
          <p:nvPr/>
        </p:nvSpPr>
        <p:spPr>
          <a:xfrm>
            <a:off x="1499869" y="6452744"/>
            <a:ext cx="11684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900" spc="17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89" name="Shape 389"/>
          <p:cNvSpPr/>
          <p:nvPr/>
        </p:nvSpPr>
        <p:spPr>
          <a:xfrm>
            <a:off x="4283709" y="3799144"/>
            <a:ext cx="2352677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0"/>
              <a:t>mage</a:t>
            </a:r>
            <a:r>
              <a:rPr spc="5"/>
              <a:t> </a:t>
            </a:r>
            <a:r>
              <a:rPr spc="-15"/>
              <a:t>S</a:t>
            </a:r>
            <a:r>
              <a:rPr spc="0"/>
              <a:t>ou</a:t>
            </a:r>
            <a:r>
              <a:rPr spc="5"/>
              <a:t>r</a:t>
            </a:r>
            <a:r>
              <a:rPr spc="0"/>
              <a:t>ce</a:t>
            </a:r>
            <a:r>
              <a:t>:</a:t>
            </a:r>
            <a:r>
              <a:rPr spc="0"/>
              <a:t> g</a:t>
            </a:r>
            <a:r>
              <a:rPr spc="5"/>
              <a:t>i</a:t>
            </a:r>
            <a:r>
              <a:t>t</a:t>
            </a:r>
            <a:r>
              <a:rPr spc="0"/>
              <a:t>-</a:t>
            </a:r>
            <a:r>
              <a:rPr spc="5"/>
              <a:t>s</a:t>
            </a:r>
            <a:r>
              <a:rPr spc="0"/>
              <a:t>cm.</a:t>
            </a:r>
            <a:r>
              <a:rPr spc="5"/>
              <a:t>c</a:t>
            </a:r>
            <a:r>
              <a:rPr spc="0"/>
              <a:t>om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5588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733550" defTabSz="832103">
              <a:defRPr sz="4000"/>
            </a:pPr>
            <a:r>
              <a:t>Me</a:t>
            </a:r>
            <a:r>
              <a:rPr spc="-100"/>
              <a:t>rging</a:t>
            </a:r>
          </a:p>
        </p:txBody>
      </p:sp>
      <p:sp>
        <p:nvSpPr>
          <p:cNvPr id="392" name="Shape 392"/>
          <p:cNvSpPr/>
          <p:nvPr/>
        </p:nvSpPr>
        <p:spPr>
          <a:xfrm>
            <a:off x="599440" y="4991877"/>
            <a:ext cx="10731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800" spc="16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93" name="Shape 393"/>
          <p:cNvSpPr/>
          <p:nvPr/>
        </p:nvSpPr>
        <p:spPr>
          <a:xfrm>
            <a:off x="923288" y="4931591"/>
            <a:ext cx="7736207" cy="163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Mer</a:t>
            </a:r>
            <a:r>
              <a:rPr spc="-15"/>
              <a:t>g</a:t>
            </a:r>
            <a:r>
              <a:t>e</a:t>
            </a:r>
            <a:r>
              <a:rPr spc="-5"/>
              <a:t> iss</a:t>
            </a:r>
            <a:r>
              <a:rPr spc="-15"/>
              <a:t>5</a:t>
            </a:r>
            <a:r>
              <a:t>3</a:t>
            </a:r>
            <a:r>
              <a:rPr spc="-5"/>
              <a:t> int</a:t>
            </a:r>
            <a:r>
              <a:t>o</a:t>
            </a:r>
            <a:r>
              <a:rPr spc="-5"/>
              <a:t> </a:t>
            </a:r>
            <a:r>
              <a:t>master</a:t>
            </a:r>
          </a:p>
          <a:p>
            <a:pPr marR="5080" indent="12700">
              <a:lnSpc>
                <a:spcPts val="2000"/>
              </a:lnSpc>
              <a:spcBef>
                <a:spcPts val="14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Gi</a:t>
            </a:r>
            <a:r>
              <a:rPr spc="0"/>
              <a:t>t</a:t>
            </a:r>
            <a:r>
              <a:rPr spc="5"/>
              <a:t> </a:t>
            </a:r>
            <a:r>
              <a:rPr spc="-5"/>
              <a:t>tri</a:t>
            </a:r>
            <a:r>
              <a:t>e</a:t>
            </a:r>
            <a:r>
              <a:rPr spc="0"/>
              <a:t>s</a:t>
            </a:r>
            <a:r>
              <a:rPr spc="5"/>
              <a:t> </a:t>
            </a:r>
            <a:r>
              <a:rPr spc="-5"/>
              <a:t>t</a:t>
            </a:r>
            <a:r>
              <a:rPr spc="0"/>
              <a:t>o</a:t>
            </a:r>
            <a:r>
              <a:rPr spc="-5"/>
              <a:t> </a:t>
            </a:r>
            <a:r>
              <a:rPr spc="0"/>
              <a:t>mer</a:t>
            </a:r>
            <a:r>
              <a:rPr spc="-15"/>
              <a:t>g</a:t>
            </a:r>
            <a:r>
              <a:rPr spc="0"/>
              <a:t>e</a:t>
            </a:r>
            <a:r>
              <a:rPr spc="-5"/>
              <a:t> autom</a:t>
            </a:r>
            <a:r>
              <a:rPr spc="-15"/>
              <a:t>a</a:t>
            </a:r>
            <a:r>
              <a:rPr spc="0"/>
              <a:t>t</a:t>
            </a:r>
            <a:r>
              <a:t>i</a:t>
            </a:r>
            <a:r>
              <a:rPr spc="0"/>
              <a:t>cal</a:t>
            </a:r>
            <a:r>
              <a:t>l</a:t>
            </a:r>
            <a:r>
              <a:rPr spc="0"/>
              <a:t>y</a:t>
            </a:r>
            <a:r>
              <a:rPr spc="5"/>
              <a:t> </a:t>
            </a:r>
            <a:r>
              <a:rPr spc="-15"/>
              <a:t>b</a:t>
            </a:r>
            <a:r>
              <a:rPr spc="0"/>
              <a:t>y</a:t>
            </a:r>
            <a:r>
              <a:rPr spc="-5"/>
              <a:t> lo</a:t>
            </a:r>
            <a:r>
              <a:rPr spc="-15"/>
              <a:t>o</a:t>
            </a:r>
            <a:r>
              <a:rPr spc="0"/>
              <a:t>ki</a:t>
            </a:r>
            <a:r>
              <a:rPr spc="-15"/>
              <a:t>n</a:t>
            </a:r>
            <a:r>
              <a:rPr spc="0"/>
              <a:t>g</a:t>
            </a:r>
            <a:r>
              <a:rPr spc="-5"/>
              <a:t> a</a:t>
            </a:r>
            <a:r>
              <a:rPr spc="0"/>
              <a:t>t</a:t>
            </a:r>
            <a:r>
              <a:rPr spc="5"/>
              <a:t> </a:t>
            </a:r>
            <a:r>
              <a:rPr spc="-5"/>
              <a:t>th</a:t>
            </a:r>
            <a:r>
              <a:rPr spc="0"/>
              <a:t>e</a:t>
            </a:r>
            <a:r>
              <a:rPr spc="-5"/>
              <a:t> </a:t>
            </a:r>
            <a:r>
              <a:rPr spc="0"/>
              <a:t>ch</a:t>
            </a:r>
            <a:r>
              <a:rPr spc="-15"/>
              <a:t>a</a:t>
            </a:r>
            <a:r>
              <a:rPr spc="-5"/>
              <a:t>n</a:t>
            </a:r>
            <a:r>
              <a:rPr spc="-15"/>
              <a:t>g</a:t>
            </a:r>
            <a:r>
              <a:rPr spc="-5"/>
              <a:t>e</a:t>
            </a:r>
            <a:r>
              <a:rPr spc="0"/>
              <a:t>s</a:t>
            </a:r>
            <a:r>
              <a:rPr spc="-5"/>
              <a:t> </a:t>
            </a:r>
            <a:r>
              <a:rPr spc="0"/>
              <a:t>si</a:t>
            </a:r>
            <a:r>
              <a:rPr spc="-15"/>
              <a:t>n</a:t>
            </a:r>
            <a:r>
              <a:rPr spc="0"/>
              <a:t>ce</a:t>
            </a:r>
            <a:r>
              <a:rPr spc="5"/>
              <a:t> </a:t>
            </a:r>
            <a:r>
              <a:rPr spc="-5"/>
              <a:t>t</a:t>
            </a:r>
            <a:r>
              <a:rPr spc="-15"/>
              <a:t>h</a:t>
            </a:r>
            <a:r>
              <a:rPr spc="0"/>
              <a:t>e</a:t>
            </a:r>
            <a:r>
              <a:rPr spc="-5"/>
              <a:t> </a:t>
            </a:r>
            <a:r>
              <a:rPr spc="0"/>
              <a:t>common </a:t>
            </a:r>
            <a:r>
              <a:rPr spc="-5"/>
              <a:t>a</a:t>
            </a:r>
            <a:r>
              <a:rPr spc="-15"/>
              <a:t>n</a:t>
            </a:r>
            <a:r>
              <a:rPr spc="0"/>
              <a:t>cestor</a:t>
            </a:r>
            <a:r>
              <a:rPr spc="-5"/>
              <a:t> </a:t>
            </a:r>
            <a:r>
              <a:rPr spc="0"/>
              <a:t>commit</a:t>
            </a:r>
          </a:p>
          <a:p>
            <a:pPr indent="12700">
              <a:spcBef>
                <a:spcPts val="12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Ma</a:t>
            </a:r>
            <a:r>
              <a:rPr spc="-15"/>
              <a:t>n</a:t>
            </a:r>
            <a:r>
              <a:rPr spc="-5"/>
              <a:t>ua</a:t>
            </a:r>
            <a:r>
              <a:rPr spc="-10"/>
              <a:t>l</a:t>
            </a:r>
            <a:r>
              <a:rPr spc="-5"/>
              <a:t>l</a:t>
            </a:r>
            <a:r>
              <a:t>y</a:t>
            </a:r>
            <a:r>
              <a:rPr spc="-5"/>
              <a:t> resolve the m</a:t>
            </a:r>
            <a:r>
              <a:t>er</a:t>
            </a:r>
            <a:r>
              <a:rPr spc="-15"/>
              <a:t>g</a:t>
            </a:r>
            <a:r>
              <a:t>e</a:t>
            </a:r>
            <a:r>
              <a:rPr spc="-5"/>
              <a:t> </a:t>
            </a:r>
            <a:r>
              <a:t>conf</a:t>
            </a:r>
            <a:r>
              <a:rPr spc="-15"/>
              <a:t>l</a:t>
            </a:r>
            <a:r>
              <a:rPr spc="-5"/>
              <a:t>ict</a:t>
            </a:r>
            <a:r>
              <a:t>s</a:t>
            </a:r>
            <a:r>
              <a:rPr spc="5"/>
              <a:t> </a:t>
            </a:r>
            <a:r>
              <a:t>-</a:t>
            </a:r>
            <a:r>
              <a:rPr spc="-5"/>
              <a:t> Sam</a:t>
            </a:r>
            <a:r>
              <a:t>e</a:t>
            </a:r>
            <a:r>
              <a:rPr spc="-5"/>
              <a:t> p</a:t>
            </a:r>
            <a:r>
              <a:rPr spc="-15"/>
              <a:t>a</a:t>
            </a:r>
            <a:r>
              <a:rPr spc="-5"/>
              <a:t>rt</a:t>
            </a:r>
            <a:r>
              <a:rPr spc="5"/>
              <a:t> </a:t>
            </a:r>
            <a:r>
              <a:rPr spc="-5"/>
              <a:t>o</a:t>
            </a:r>
            <a:r>
              <a:t>f</a:t>
            </a:r>
            <a:r>
              <a:rPr spc="-5"/>
              <a:t> </a:t>
            </a:r>
            <a:r>
              <a:t>t</a:t>
            </a:r>
            <a:r>
              <a:rPr spc="-15"/>
              <a:t>h</a:t>
            </a:r>
            <a:r>
              <a:t>e</a:t>
            </a:r>
            <a:r>
              <a:rPr spc="-5"/>
              <a:t> </a:t>
            </a:r>
            <a:r>
              <a:t>f</a:t>
            </a:r>
            <a:r>
              <a:rPr spc="-10"/>
              <a:t>i</a:t>
            </a:r>
            <a:r>
              <a:rPr spc="-5"/>
              <a:t>l</a:t>
            </a:r>
            <a:r>
              <a:t>e</a:t>
            </a:r>
            <a:r>
              <a:rPr spc="-5"/>
              <a:t> w</a:t>
            </a:r>
            <a:r>
              <a:rPr spc="-15"/>
              <a:t>a</a:t>
            </a:r>
            <a:r>
              <a:t>s</a:t>
            </a:r>
            <a:r>
              <a:rPr spc="5"/>
              <a:t> </a:t>
            </a:r>
            <a:r>
              <a:rPr spc="-15"/>
              <a:t>c</a:t>
            </a:r>
            <a:r>
              <a:rPr spc="-5"/>
              <a:t>ha</a:t>
            </a:r>
            <a:r>
              <a:rPr spc="-15"/>
              <a:t>n</a:t>
            </a:r>
            <a:r>
              <a:rPr spc="-5"/>
              <a:t>ge</a:t>
            </a:r>
            <a:r>
              <a:t>d</a:t>
            </a:r>
            <a:r>
              <a:rPr spc="-15"/>
              <a:t> </a:t>
            </a:r>
            <a:r>
              <a:rPr spc="-5"/>
              <a:t>di</a:t>
            </a:r>
            <a:r>
              <a:rPr spc="-40"/>
              <a:t>f</a:t>
            </a:r>
            <a:r>
              <a:t>f</a:t>
            </a:r>
            <a:r>
              <a:rPr spc="-5"/>
              <a:t>e</a:t>
            </a:r>
            <a:r>
              <a:rPr spc="-10"/>
              <a:t>r</a:t>
            </a:r>
            <a:r>
              <a:rPr spc="-5"/>
              <a:t>ently</a:t>
            </a:r>
          </a:p>
        </p:txBody>
      </p:sp>
      <p:sp>
        <p:nvSpPr>
          <p:cNvPr id="394" name="Shape 394"/>
          <p:cNvSpPr/>
          <p:nvPr/>
        </p:nvSpPr>
        <p:spPr>
          <a:xfrm>
            <a:off x="599440" y="5427486"/>
            <a:ext cx="10731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800" spc="16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95" name="Shape 395"/>
          <p:cNvSpPr/>
          <p:nvPr/>
        </p:nvSpPr>
        <p:spPr>
          <a:xfrm>
            <a:off x="599440" y="6119636"/>
            <a:ext cx="10731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800" spc="16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96" name="Shape 396"/>
          <p:cNvSpPr/>
          <p:nvPr/>
        </p:nvSpPr>
        <p:spPr>
          <a:xfrm>
            <a:off x="457199" y="1606550"/>
            <a:ext cx="2651763" cy="201167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3657600" y="1537969"/>
            <a:ext cx="2743200" cy="230251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3826509" y="4164905"/>
            <a:ext cx="2352677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0"/>
              <a:t>mage</a:t>
            </a:r>
            <a:r>
              <a:rPr spc="5"/>
              <a:t> </a:t>
            </a:r>
            <a:r>
              <a:rPr spc="-15"/>
              <a:t>S</a:t>
            </a:r>
            <a:r>
              <a:rPr spc="0"/>
              <a:t>ou</a:t>
            </a:r>
            <a:r>
              <a:rPr spc="5"/>
              <a:t>r</a:t>
            </a:r>
            <a:r>
              <a:rPr spc="0"/>
              <a:t>ce</a:t>
            </a:r>
            <a:r>
              <a:t>:</a:t>
            </a:r>
            <a:r>
              <a:rPr spc="0"/>
              <a:t> g</a:t>
            </a:r>
            <a:r>
              <a:rPr spc="5"/>
              <a:t>i</a:t>
            </a:r>
            <a:r>
              <a:t>t</a:t>
            </a:r>
            <a:r>
              <a:rPr spc="0"/>
              <a:t>-</a:t>
            </a:r>
            <a:r>
              <a:rPr spc="5"/>
              <a:t>s</a:t>
            </a:r>
            <a:r>
              <a:rPr spc="0"/>
              <a:t>cm.</a:t>
            </a:r>
            <a:r>
              <a:rPr spc="5"/>
              <a:t>c</a:t>
            </a:r>
            <a:r>
              <a:rPr spc="0"/>
              <a:t>om</a:t>
            </a:r>
          </a:p>
        </p:txBody>
      </p:sp>
      <p:sp>
        <p:nvSpPr>
          <p:cNvPr id="399" name="Shape 399"/>
          <p:cNvSpPr/>
          <p:nvPr/>
        </p:nvSpPr>
        <p:spPr>
          <a:xfrm>
            <a:off x="6858000" y="1534160"/>
            <a:ext cx="2926079" cy="219456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5588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379905" defTabSz="832103">
              <a:defRPr sz="4000" spc="-100"/>
            </a:pPr>
            <a:r>
              <a:t>Git</a:t>
            </a:r>
            <a:r>
              <a:rPr spc="0"/>
              <a:t> </a:t>
            </a:r>
            <a:r>
              <a:t>Rebase</a:t>
            </a:r>
          </a:p>
        </p:txBody>
      </p:sp>
      <p:sp>
        <p:nvSpPr>
          <p:cNvPr id="402" name="Shape 402"/>
          <p:cNvSpPr/>
          <p:nvPr/>
        </p:nvSpPr>
        <p:spPr>
          <a:xfrm>
            <a:off x="599440" y="1827938"/>
            <a:ext cx="9842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spc="14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403" name="Shape 403"/>
          <p:cNvSpPr/>
          <p:nvPr/>
        </p:nvSpPr>
        <p:spPr>
          <a:xfrm>
            <a:off x="923288" y="1774632"/>
            <a:ext cx="3140077" cy="134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923288" indent="12700">
              <a:lnSpc>
                <a:spcPct val="1661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Rewr</a:t>
            </a:r>
            <a:r>
              <a:rPr spc="0"/>
              <a:t>i</a:t>
            </a:r>
            <a:r>
              <a:rPr spc="-10"/>
              <a:t>t</a:t>
            </a:r>
            <a:r>
              <a:t>e</a:t>
            </a:r>
            <a:r>
              <a:rPr spc="0"/>
              <a:t>s co</a:t>
            </a:r>
            <a:r>
              <a:t>m</a:t>
            </a:r>
            <a:r>
              <a:rPr spc="5"/>
              <a:t>m</a:t>
            </a:r>
            <a:r>
              <a:rPr spc="0"/>
              <a:t>i</a:t>
            </a:r>
            <a:r>
              <a:t>t</a:t>
            </a:r>
            <a:r>
              <a:rPr spc="-10"/>
              <a:t> </a:t>
            </a:r>
            <a:r>
              <a:t>h</a:t>
            </a:r>
            <a:r>
              <a:rPr spc="0"/>
              <a:t>i</a:t>
            </a:r>
            <a:r>
              <a:rPr spc="5"/>
              <a:t>s</a:t>
            </a:r>
            <a:r>
              <a:rPr spc="-10"/>
              <a:t>t</a:t>
            </a:r>
            <a:r>
              <a:t>or</a:t>
            </a:r>
            <a:r>
              <a:rPr spc="-120"/>
              <a:t>y</a:t>
            </a:r>
            <a:r>
              <a:t>. Lose</a:t>
            </a:r>
            <a:r>
              <a:rPr spc="0"/>
              <a:t>s con</a:t>
            </a:r>
            <a:r>
              <a:t>text</a:t>
            </a:r>
          </a:p>
          <a:p>
            <a:pPr marR="5080" indent="12700">
              <a:lnSpc>
                <a:spcPct val="1661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Neve</a:t>
            </a:r>
            <a:r>
              <a:rPr spc="0"/>
              <a:t>r</a:t>
            </a:r>
            <a:r>
              <a:rPr spc="-10"/>
              <a:t> </a:t>
            </a:r>
            <a:r>
              <a:t>u</a:t>
            </a:r>
            <a:r>
              <a:rPr spc="5"/>
              <a:t>s</a:t>
            </a:r>
            <a:r>
              <a:rPr spc="0"/>
              <a:t>e</a:t>
            </a:r>
            <a:r>
              <a:t> </a:t>
            </a:r>
            <a:r>
              <a:rPr spc="-10"/>
              <a:t>t</a:t>
            </a:r>
            <a:r>
              <a:t>h</a:t>
            </a:r>
            <a:r>
              <a:rPr spc="0"/>
              <a:t>is </a:t>
            </a:r>
            <a:r>
              <a:t>o</a:t>
            </a:r>
            <a:r>
              <a:rPr spc="0"/>
              <a:t>n</a:t>
            </a:r>
            <a:r>
              <a:rPr spc="-10"/>
              <a:t> </a:t>
            </a:r>
            <a:r>
              <a:t>p</a:t>
            </a:r>
            <a:r>
              <a:rPr spc="-10"/>
              <a:t>u</a:t>
            </a:r>
            <a:r>
              <a:t>b</a:t>
            </a:r>
            <a:r>
              <a:rPr spc="0"/>
              <a:t>lic </a:t>
            </a:r>
            <a:r>
              <a:t>br</a:t>
            </a:r>
            <a:r>
              <a:rPr spc="-10"/>
              <a:t>a</a:t>
            </a:r>
            <a:r>
              <a:t>n</a:t>
            </a:r>
            <a:r>
              <a:rPr spc="5"/>
              <a:t>c</a:t>
            </a:r>
            <a:r>
              <a:t>h</a:t>
            </a:r>
            <a:r>
              <a:rPr spc="-10"/>
              <a:t>e</a:t>
            </a:r>
            <a:r>
              <a:rPr spc="5"/>
              <a:t>s</a:t>
            </a:r>
            <a:r>
              <a:t>! Ho</a:t>
            </a:r>
            <a:r>
              <a:rPr spc="0"/>
              <a:t>w</a:t>
            </a:r>
            <a:r>
              <a:t> </a:t>
            </a:r>
            <a:r>
              <a:rPr spc="-10"/>
              <a:t>t</a:t>
            </a:r>
            <a:r>
              <a:rPr spc="0"/>
              <a:t>o</a:t>
            </a:r>
            <a:r>
              <a:t> reb</a:t>
            </a:r>
            <a:r>
              <a:rPr spc="-10"/>
              <a:t>a</a:t>
            </a:r>
            <a:r>
              <a:rPr spc="5"/>
              <a:t>s</a:t>
            </a:r>
            <a:r>
              <a:t>e?</a:t>
            </a:r>
          </a:p>
        </p:txBody>
      </p:sp>
      <p:sp>
        <p:nvSpPr>
          <p:cNvPr id="404" name="Shape 404"/>
          <p:cNvSpPr/>
          <p:nvPr/>
        </p:nvSpPr>
        <p:spPr>
          <a:xfrm>
            <a:off x="599440" y="2233066"/>
            <a:ext cx="9842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spc="14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405" name="Shape 405"/>
          <p:cNvSpPr/>
          <p:nvPr/>
        </p:nvSpPr>
        <p:spPr>
          <a:xfrm>
            <a:off x="599440" y="2639466"/>
            <a:ext cx="9842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spc="14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406" name="Shape 406"/>
          <p:cNvSpPr/>
          <p:nvPr/>
        </p:nvSpPr>
        <p:spPr>
          <a:xfrm>
            <a:off x="599440" y="3044598"/>
            <a:ext cx="9842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spc="14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407" name="Shape 407"/>
          <p:cNvSpPr/>
          <p:nvPr/>
        </p:nvSpPr>
        <p:spPr>
          <a:xfrm>
            <a:off x="1031238" y="3422015"/>
            <a:ext cx="104777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408" name="Shape 408"/>
          <p:cNvSpPr/>
          <p:nvPr/>
        </p:nvSpPr>
        <p:spPr>
          <a:xfrm>
            <a:off x="1355087" y="3396555"/>
            <a:ext cx="3294383" cy="542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55600"/>
              </a:lnSpc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5"/>
              <a:t>i</a:t>
            </a:r>
            <a:r>
              <a:rPr spc="-5"/>
              <a:t>t</a:t>
            </a:r>
            <a:r>
              <a:t> che</a:t>
            </a:r>
            <a:r>
              <a:rPr spc="5"/>
              <a:t>ck</a:t>
            </a:r>
            <a:r>
              <a:rPr spc="-5"/>
              <a:t>o</a:t>
            </a:r>
            <a:r>
              <a:rPr spc="10"/>
              <a:t>u</a:t>
            </a:r>
            <a:r>
              <a:rPr spc="-5"/>
              <a:t>t</a:t>
            </a:r>
            <a:r>
              <a:t> </a:t>
            </a:r>
            <a:r>
              <a:rPr spc="-5"/>
              <a:t>fe</a:t>
            </a:r>
            <a:r>
              <a:rPr spc="10"/>
              <a:t>a</a:t>
            </a:r>
            <a:r>
              <a:rPr spc="-5"/>
              <a:t>tu</a:t>
            </a:r>
            <a:r>
              <a:rPr spc="5"/>
              <a:t>r</a:t>
            </a:r>
            <a:r>
              <a:t>e </a:t>
            </a:r>
          </a:p>
          <a:p>
            <a:pPr marR="5080" indent="12700">
              <a:lnSpc>
                <a:spcPct val="155600"/>
              </a:lnSpc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5"/>
              <a:t>i</a:t>
            </a:r>
            <a:r>
              <a:rPr spc="-5"/>
              <a:t>t</a:t>
            </a:r>
            <a:r>
              <a:t> reba</a:t>
            </a:r>
            <a:r>
              <a:rPr spc="5"/>
              <a:t>s</a:t>
            </a:r>
            <a:r>
              <a:t>e</a:t>
            </a:r>
            <a:r>
              <a:rPr spc="5"/>
              <a:t> </a:t>
            </a:r>
            <a:r>
              <a:rPr spc="-10"/>
              <a:t>m</a:t>
            </a:r>
            <a:r>
              <a:rPr spc="10"/>
              <a:t>a</a:t>
            </a:r>
            <a:r>
              <a:rPr spc="-5"/>
              <a:t>st</a:t>
            </a:r>
            <a:r>
              <a:t>er</a:t>
            </a:r>
          </a:p>
        </p:txBody>
      </p:sp>
      <p:sp>
        <p:nvSpPr>
          <p:cNvPr id="409" name="Shape 409"/>
          <p:cNvSpPr/>
          <p:nvPr/>
        </p:nvSpPr>
        <p:spPr>
          <a:xfrm>
            <a:off x="1031238" y="3777615"/>
            <a:ext cx="104777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410" name="Shape 410"/>
          <p:cNvSpPr/>
          <p:nvPr/>
        </p:nvSpPr>
        <p:spPr>
          <a:xfrm>
            <a:off x="745488" y="4177029"/>
            <a:ext cx="3903983" cy="288036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5469890" y="4239259"/>
            <a:ext cx="3968752" cy="28981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7301230" y="7258401"/>
            <a:ext cx="184404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70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-10"/>
              <a:t>ou</a:t>
            </a:r>
            <a:r>
              <a:rPr spc="-5"/>
              <a:t>r</a:t>
            </a:r>
            <a:r>
              <a:t>ce</a:t>
            </a:r>
            <a:r>
              <a:rPr spc="-5"/>
              <a:t> </a:t>
            </a:r>
            <a:r>
              <a:t>-</a:t>
            </a:r>
            <a:r>
              <a:rPr spc="-10"/>
              <a:t> ht</a:t>
            </a:r>
            <a:r>
              <a:t>t</a:t>
            </a:r>
            <a:r>
              <a:rPr spc="-10"/>
              <a:t>p</a:t>
            </a:r>
            <a:r>
              <a:t>s</a:t>
            </a:r>
            <a:r>
              <a:rPr spc="-5"/>
              <a:t>:</a:t>
            </a:r>
            <a:r>
              <a:rPr spc="-10"/>
              <a:t>//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</a:t>
            </a:r>
            <a:r>
              <a:rPr u="sng" spc="-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.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at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l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as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s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i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a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n.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o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m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/g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i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t/t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uto</a:t>
            </a:r>
            <a:r>
              <a:rPr u="sng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r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i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a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ls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5588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305104" defTabSz="832103">
              <a:defRPr sz="4000"/>
            </a:pPr>
            <a:r>
              <a:t>Mo</a:t>
            </a:r>
            <a:r>
              <a:rPr spc="-100"/>
              <a:t>r</a:t>
            </a:r>
            <a:r>
              <a:t>e </a:t>
            </a:r>
            <a:r>
              <a:rPr spc="-100"/>
              <a:t>G</a:t>
            </a:r>
            <a:r>
              <a:t>i</a:t>
            </a:r>
            <a:r>
              <a:rPr spc="-100"/>
              <a:t>t</a:t>
            </a:r>
            <a:r>
              <a:t> </a:t>
            </a:r>
            <a:r>
              <a:rPr spc="-100"/>
              <a:t>Command</a:t>
            </a:r>
            <a:r>
              <a:t>s</a:t>
            </a:r>
          </a:p>
        </p:txBody>
      </p:sp>
      <p:sp>
        <p:nvSpPr>
          <p:cNvPr id="415" name="Shape 415"/>
          <p:cNvSpPr/>
          <p:nvPr/>
        </p:nvSpPr>
        <p:spPr>
          <a:xfrm>
            <a:off x="599440" y="1823782"/>
            <a:ext cx="9334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600" spc="14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416" name="Shape 416"/>
          <p:cNvSpPr/>
          <p:nvPr/>
        </p:nvSpPr>
        <p:spPr>
          <a:xfrm>
            <a:off x="923288" y="1773495"/>
            <a:ext cx="844552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0"/>
              <a:t>e</a:t>
            </a:r>
            <a:r>
              <a:rPr spc="5"/>
              <a:t>v</a:t>
            </a:r>
            <a:r>
              <a:rPr spc="0"/>
              <a:t>e</a:t>
            </a:r>
            <a:r>
              <a:t>rt</a:t>
            </a:r>
            <a:r>
              <a:rPr spc="5"/>
              <a:t>i</a:t>
            </a:r>
            <a:r>
              <a:rPr spc="0"/>
              <a:t>ng</a:t>
            </a:r>
          </a:p>
        </p:txBody>
      </p:sp>
      <p:sp>
        <p:nvSpPr>
          <p:cNvPr id="417" name="Shape 417"/>
          <p:cNvSpPr/>
          <p:nvPr/>
        </p:nvSpPr>
        <p:spPr>
          <a:xfrm>
            <a:off x="1031238" y="2190113"/>
            <a:ext cx="104777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418" name="Shape 418"/>
          <p:cNvSpPr/>
          <p:nvPr/>
        </p:nvSpPr>
        <p:spPr>
          <a:xfrm>
            <a:off x="1365248" y="2165923"/>
            <a:ext cx="4358642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5"/>
              <a:t>i</a:t>
            </a:r>
            <a:r>
              <a:rPr spc="-5"/>
              <a:t>t</a:t>
            </a:r>
            <a:r>
              <a:t> che</a:t>
            </a:r>
            <a:r>
              <a:rPr spc="5"/>
              <a:t>ck</a:t>
            </a:r>
            <a:r>
              <a:rPr spc="-5"/>
              <a:t>o</a:t>
            </a:r>
            <a:r>
              <a:rPr spc="10"/>
              <a:t>u</a:t>
            </a:r>
            <a:r>
              <a:rPr spc="-5"/>
              <a:t>t</a:t>
            </a:r>
            <a:r>
              <a:t> </a:t>
            </a:r>
            <a:r>
              <a:rPr spc="-5"/>
              <a:t>H</a:t>
            </a:r>
            <a:r>
              <a:rPr spc="-15"/>
              <a:t>E</a:t>
            </a:r>
            <a:r>
              <a:rPr spc="-5"/>
              <a:t>A</a:t>
            </a:r>
            <a:r>
              <a:t>D</a:t>
            </a:r>
            <a:r>
              <a:rPr spc="-5"/>
              <a:t> </a:t>
            </a:r>
            <a:r>
              <a:t>m</a:t>
            </a:r>
            <a:r>
              <a:rPr spc="-5"/>
              <a:t>a</a:t>
            </a:r>
            <a:r>
              <a:rPr spc="5"/>
              <a:t>i</a:t>
            </a:r>
            <a:r>
              <a:t>n</a:t>
            </a:r>
            <a:r>
              <a:rPr spc="-5"/>
              <a:t>.</a:t>
            </a:r>
            <a:r>
              <a:rPr spc="5"/>
              <a:t>c</a:t>
            </a:r>
            <a:r>
              <a:t>pp</a:t>
            </a:r>
          </a:p>
        </p:txBody>
      </p:sp>
      <p:sp>
        <p:nvSpPr>
          <p:cNvPr id="419" name="Shape 419"/>
          <p:cNvSpPr/>
          <p:nvPr/>
        </p:nvSpPr>
        <p:spPr>
          <a:xfrm>
            <a:off x="1499869" y="2571812"/>
            <a:ext cx="9334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600" spc="14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420" name="Shape 420"/>
          <p:cNvSpPr/>
          <p:nvPr/>
        </p:nvSpPr>
        <p:spPr>
          <a:xfrm>
            <a:off x="1786888" y="2521523"/>
            <a:ext cx="3808098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G</a:t>
            </a:r>
            <a:r>
              <a:rPr spc="0"/>
              <a:t>e</a:t>
            </a:r>
            <a:r>
              <a:t>ts t</a:t>
            </a:r>
            <a:r>
              <a:rPr spc="0"/>
              <a:t>he</a:t>
            </a:r>
            <a:r>
              <a:rPr spc="5"/>
              <a:t> </a:t>
            </a:r>
            <a:r>
              <a:t>HEA</a:t>
            </a:r>
            <a:r>
              <a:rPr spc="0"/>
              <a:t>D</a:t>
            </a:r>
            <a:r>
              <a:t> </a:t>
            </a:r>
            <a:r>
              <a:rPr spc="0"/>
              <a:t>re</a:t>
            </a:r>
            <a:r>
              <a:rPr spc="5"/>
              <a:t>v</a:t>
            </a:r>
            <a:r>
              <a:t>i</a:t>
            </a:r>
            <a:r>
              <a:rPr spc="5"/>
              <a:t>s</a:t>
            </a:r>
            <a:r>
              <a:t>i</a:t>
            </a:r>
            <a:r>
              <a:rPr spc="0"/>
              <a:t>on</a:t>
            </a:r>
            <a:r>
              <a:rPr spc="5"/>
              <a:t> </a:t>
            </a:r>
            <a:r>
              <a:t>f</a:t>
            </a:r>
            <a:r>
              <a:rPr spc="0"/>
              <a:t>or</a:t>
            </a:r>
            <a:r>
              <a:rPr spc="10"/>
              <a:t> </a:t>
            </a:r>
            <a:r>
              <a:t>t</a:t>
            </a:r>
            <a:r>
              <a:rPr spc="0"/>
              <a:t>he</a:t>
            </a:r>
            <a:r>
              <a:rPr spc="5"/>
              <a:t> </a:t>
            </a:r>
            <a:r>
              <a:t>w</a:t>
            </a:r>
            <a:r>
              <a:rPr spc="0"/>
              <a:t>or</a:t>
            </a:r>
            <a:r>
              <a:rPr spc="5"/>
              <a:t>k</a:t>
            </a:r>
            <a:r>
              <a:t>i</a:t>
            </a:r>
            <a:r>
              <a:rPr spc="0"/>
              <a:t>ng</a:t>
            </a:r>
            <a:r>
              <a:rPr spc="5"/>
              <a:t> c</a:t>
            </a:r>
            <a:r>
              <a:rPr spc="0"/>
              <a:t>opy</a:t>
            </a:r>
          </a:p>
        </p:txBody>
      </p:sp>
      <p:sp>
        <p:nvSpPr>
          <p:cNvPr id="421" name="Shape 421"/>
          <p:cNvSpPr/>
          <p:nvPr/>
        </p:nvSpPr>
        <p:spPr>
          <a:xfrm>
            <a:off x="1031238" y="2865753"/>
            <a:ext cx="104777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422" name="Shape 422"/>
          <p:cNvSpPr/>
          <p:nvPr/>
        </p:nvSpPr>
        <p:spPr>
          <a:xfrm>
            <a:off x="1355088" y="2841563"/>
            <a:ext cx="2848613" cy="209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5"/>
              <a:t>i</a:t>
            </a:r>
            <a:r>
              <a:rPr spc="-5"/>
              <a:t>t</a:t>
            </a:r>
            <a:r>
              <a:t> che</a:t>
            </a:r>
            <a:r>
              <a:rPr spc="5"/>
              <a:t>ck</a:t>
            </a:r>
            <a:r>
              <a:rPr spc="-5"/>
              <a:t>o</a:t>
            </a:r>
            <a:r>
              <a:rPr spc="10"/>
              <a:t>u</a:t>
            </a:r>
            <a:r>
              <a:rPr spc="-5"/>
              <a:t>t</a:t>
            </a:r>
            <a:r>
              <a:t> -- ma</a:t>
            </a:r>
            <a:r>
              <a:rPr spc="5"/>
              <a:t>i</a:t>
            </a:r>
            <a:r>
              <a:t>n</a:t>
            </a:r>
            <a:r>
              <a:rPr spc="-5"/>
              <a:t>.</a:t>
            </a:r>
            <a:r>
              <a:t>cpp</a:t>
            </a:r>
          </a:p>
        </p:txBody>
      </p:sp>
      <p:sp>
        <p:nvSpPr>
          <p:cNvPr id="423" name="Shape 423"/>
          <p:cNvSpPr/>
          <p:nvPr/>
        </p:nvSpPr>
        <p:spPr>
          <a:xfrm>
            <a:off x="1499869" y="3246182"/>
            <a:ext cx="9334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600" spc="14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424" name="Shape 424"/>
          <p:cNvSpPr/>
          <p:nvPr/>
        </p:nvSpPr>
        <p:spPr>
          <a:xfrm>
            <a:off x="1786888" y="3197163"/>
            <a:ext cx="3483612" cy="209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0"/>
              <a:t>e</a:t>
            </a:r>
            <a:r>
              <a:rPr spc="5"/>
              <a:t>v</a:t>
            </a:r>
            <a:r>
              <a:rPr spc="0"/>
              <a:t>e</a:t>
            </a:r>
            <a:r>
              <a:t>rt</a:t>
            </a:r>
            <a:r>
              <a:rPr spc="0"/>
              <a:t>s</a:t>
            </a:r>
            <a:r>
              <a:rPr spc="10"/>
              <a:t> </a:t>
            </a:r>
            <a:r>
              <a:rPr spc="5"/>
              <a:t>c</a:t>
            </a:r>
            <a:r>
              <a:t>h</a:t>
            </a:r>
            <a:r>
              <a:rPr spc="10"/>
              <a:t>a</a:t>
            </a:r>
            <a:r>
              <a:rPr spc="0"/>
              <a:t>n</a:t>
            </a:r>
            <a:r>
              <a:t>g</a:t>
            </a:r>
            <a:r>
              <a:rPr spc="10"/>
              <a:t>e</a:t>
            </a:r>
            <a:r>
              <a:rPr spc="0"/>
              <a:t>s </a:t>
            </a:r>
            <a:r>
              <a:rPr spc="5"/>
              <a:t>i</a:t>
            </a:r>
            <a:r>
              <a:rPr spc="0"/>
              <a:t>n</a:t>
            </a:r>
            <a:r>
              <a:rPr spc="5"/>
              <a:t> </a:t>
            </a:r>
            <a:r>
              <a:t>t</a:t>
            </a:r>
            <a:r>
              <a:rPr spc="0"/>
              <a:t>he</a:t>
            </a:r>
            <a:r>
              <a:rPr spc="5"/>
              <a:t> </a:t>
            </a:r>
            <a:r>
              <a:t>w</a:t>
            </a:r>
            <a:r>
              <a:rPr spc="0"/>
              <a:t>or</a:t>
            </a:r>
            <a:r>
              <a:rPr spc="5"/>
              <a:t>k</a:t>
            </a:r>
            <a:r>
              <a:t>i</a:t>
            </a:r>
            <a:r>
              <a:rPr spc="0"/>
              <a:t>ng</a:t>
            </a:r>
            <a:r>
              <a:rPr spc="5"/>
              <a:t> </a:t>
            </a:r>
            <a:r>
              <a:rPr spc="0"/>
              <a:t>d</a:t>
            </a:r>
            <a:r>
              <a:rPr spc="5"/>
              <a:t>i</a:t>
            </a:r>
            <a:r>
              <a:rPr spc="0"/>
              <a:t>re</a:t>
            </a:r>
            <a:r>
              <a:rPr spc="5"/>
              <a:t>c</a:t>
            </a:r>
            <a:r>
              <a:t>t</a:t>
            </a:r>
            <a:r>
              <a:rPr spc="0"/>
              <a:t>ory</a:t>
            </a:r>
          </a:p>
        </p:txBody>
      </p:sp>
      <p:sp>
        <p:nvSpPr>
          <p:cNvPr id="425" name="Shape 425"/>
          <p:cNvSpPr/>
          <p:nvPr/>
        </p:nvSpPr>
        <p:spPr>
          <a:xfrm>
            <a:off x="1031238" y="3541395"/>
            <a:ext cx="104777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426" name="Shape 426"/>
          <p:cNvSpPr/>
          <p:nvPr/>
        </p:nvSpPr>
        <p:spPr>
          <a:xfrm>
            <a:off x="1355088" y="3515935"/>
            <a:ext cx="2315213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5"/>
              <a:t>i</a:t>
            </a:r>
            <a:r>
              <a:rPr spc="-5"/>
              <a:t>t</a:t>
            </a:r>
            <a:r>
              <a:t> re</a:t>
            </a:r>
            <a:r>
              <a:rPr spc="5"/>
              <a:t>v</a:t>
            </a:r>
            <a:r>
              <a:t>e</a:t>
            </a:r>
            <a:r>
              <a:rPr spc="-5"/>
              <a:t>rt</a:t>
            </a:r>
          </a:p>
        </p:txBody>
      </p:sp>
      <p:sp>
        <p:nvSpPr>
          <p:cNvPr id="427" name="Shape 427"/>
          <p:cNvSpPr/>
          <p:nvPr/>
        </p:nvSpPr>
        <p:spPr>
          <a:xfrm>
            <a:off x="1499869" y="3921821"/>
            <a:ext cx="9334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600" spc="14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428" name="Shape 428"/>
          <p:cNvSpPr/>
          <p:nvPr/>
        </p:nvSpPr>
        <p:spPr>
          <a:xfrm>
            <a:off x="1786887" y="3871535"/>
            <a:ext cx="3937003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0"/>
              <a:t>e</a:t>
            </a:r>
            <a:r>
              <a:rPr spc="5"/>
              <a:t>v</a:t>
            </a:r>
            <a:r>
              <a:rPr spc="0"/>
              <a:t>e</a:t>
            </a:r>
            <a:r>
              <a:t>rt</a:t>
            </a:r>
            <a:r>
              <a:rPr spc="5"/>
              <a:t>i</a:t>
            </a:r>
            <a:r>
              <a:rPr spc="0"/>
              <a:t>ng</a:t>
            </a:r>
            <a:r>
              <a:rPr spc="5"/>
              <a:t> </a:t>
            </a:r>
            <a:r>
              <a:rPr spc="0"/>
              <a:t>c</a:t>
            </a:r>
            <a:r>
              <a:rPr spc="10"/>
              <a:t>o</a:t>
            </a:r>
            <a:r>
              <a:rPr spc="-10"/>
              <a:t>m</a:t>
            </a:r>
            <a:r>
              <a:rPr spc="0"/>
              <a:t>m</a:t>
            </a:r>
            <a:r>
              <a:rPr spc="5"/>
              <a:t>i</a:t>
            </a:r>
            <a:r>
              <a:t>t</a:t>
            </a:r>
            <a:r>
              <a:rPr spc="0"/>
              <a:t>s </a:t>
            </a:r>
            <a:r>
              <a:rPr spc="5"/>
              <a:t>(</a:t>
            </a:r>
            <a:r>
              <a:t>t</a:t>
            </a:r>
            <a:r>
              <a:rPr spc="0"/>
              <a:t>h</a:t>
            </a:r>
            <a:r>
              <a:t>i</a:t>
            </a:r>
            <a:r>
              <a:rPr spc="0"/>
              <a:t>s</a:t>
            </a:r>
            <a:r>
              <a:rPr spc="10"/>
              <a:t> </a:t>
            </a:r>
            <a:r>
              <a:rPr spc="0"/>
              <a:t>c</a:t>
            </a:r>
            <a:r>
              <a:rPr spc="5"/>
              <a:t>r</a:t>
            </a:r>
            <a:r>
              <a:rPr spc="0"/>
              <a:t>ea</a:t>
            </a:r>
            <a:r>
              <a:t>t</a:t>
            </a:r>
            <a:r>
              <a:rPr spc="0"/>
              <a:t>es</a:t>
            </a:r>
            <a:r>
              <a:rPr spc="10"/>
              <a:t> </a:t>
            </a:r>
            <a:r>
              <a:t>n</a:t>
            </a:r>
            <a:r>
              <a:rPr spc="10"/>
              <a:t>e</a:t>
            </a:r>
            <a:r>
              <a:rPr spc="0"/>
              <a:t>w</a:t>
            </a:r>
            <a:r>
              <a:t> </a:t>
            </a:r>
            <a:r>
              <a:rPr spc="0"/>
              <a:t>comm</a:t>
            </a:r>
            <a:r>
              <a:t>it</a:t>
            </a:r>
            <a:r>
              <a:rPr spc="5"/>
              <a:t>s</a:t>
            </a:r>
            <a:r>
              <a:rPr spc="0"/>
              <a:t>)</a:t>
            </a:r>
          </a:p>
        </p:txBody>
      </p:sp>
      <p:sp>
        <p:nvSpPr>
          <p:cNvPr id="429" name="Shape 429"/>
          <p:cNvSpPr/>
          <p:nvPr/>
        </p:nvSpPr>
        <p:spPr>
          <a:xfrm>
            <a:off x="599440" y="4241862"/>
            <a:ext cx="9334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600" spc="14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430" name="Shape 430"/>
          <p:cNvSpPr/>
          <p:nvPr/>
        </p:nvSpPr>
        <p:spPr>
          <a:xfrm>
            <a:off x="923288" y="4191575"/>
            <a:ext cx="2334263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5"/>
              <a:t>l</a:t>
            </a:r>
            <a:r>
              <a:rPr spc="0"/>
              <a:t>ean</a:t>
            </a:r>
            <a:r>
              <a:t>i</a:t>
            </a:r>
            <a:r>
              <a:rPr spc="0"/>
              <a:t>ng</a:t>
            </a:r>
            <a:r>
              <a:rPr spc="5"/>
              <a:t> </a:t>
            </a:r>
            <a:r>
              <a:rPr spc="0"/>
              <a:t>up</a:t>
            </a:r>
            <a:r>
              <a:rPr spc="5"/>
              <a:t> </a:t>
            </a:r>
            <a:r>
              <a:rPr spc="0"/>
              <a:t>un</a:t>
            </a:r>
            <a:r>
              <a:t>t</a:t>
            </a:r>
            <a:r>
              <a:rPr spc="5"/>
              <a:t>r</a:t>
            </a:r>
            <a:r>
              <a:rPr spc="0"/>
              <a:t>ac</a:t>
            </a:r>
            <a:r>
              <a:rPr spc="5"/>
              <a:t>k</a:t>
            </a:r>
            <a:r>
              <a:rPr spc="0"/>
              <a:t>ed</a:t>
            </a:r>
            <a:r>
              <a:rPr spc="5"/>
              <a:t> </a:t>
            </a:r>
            <a:r>
              <a:t>f</a:t>
            </a:r>
            <a:r>
              <a:rPr spc="5"/>
              <a:t>i</a:t>
            </a:r>
            <a:r>
              <a:t>l</a:t>
            </a:r>
            <a:r>
              <a:rPr spc="0"/>
              <a:t>es</a:t>
            </a:r>
          </a:p>
        </p:txBody>
      </p:sp>
      <p:sp>
        <p:nvSpPr>
          <p:cNvPr id="431" name="Shape 431"/>
          <p:cNvSpPr/>
          <p:nvPr/>
        </p:nvSpPr>
        <p:spPr>
          <a:xfrm>
            <a:off x="1031238" y="4608195"/>
            <a:ext cx="104777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432" name="Shape 432"/>
          <p:cNvSpPr/>
          <p:nvPr/>
        </p:nvSpPr>
        <p:spPr>
          <a:xfrm>
            <a:off x="1384300" y="4584005"/>
            <a:ext cx="1524000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5"/>
              <a:t>i</a:t>
            </a:r>
            <a:r>
              <a:rPr spc="-5"/>
              <a:t>t</a:t>
            </a:r>
            <a:r>
              <a:t> c</a:t>
            </a:r>
            <a:r>
              <a:rPr spc="5"/>
              <a:t>l</a:t>
            </a:r>
            <a:r>
              <a:t>ean</a:t>
            </a:r>
          </a:p>
        </p:txBody>
      </p:sp>
      <p:sp>
        <p:nvSpPr>
          <p:cNvPr id="433" name="Shape 433"/>
          <p:cNvSpPr/>
          <p:nvPr/>
        </p:nvSpPr>
        <p:spPr>
          <a:xfrm>
            <a:off x="599440" y="4988621"/>
            <a:ext cx="9334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600" spc="14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434" name="Shape 434"/>
          <p:cNvSpPr/>
          <p:nvPr/>
        </p:nvSpPr>
        <p:spPr>
          <a:xfrm>
            <a:off x="923288" y="4939605"/>
            <a:ext cx="694693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185"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spc="0"/>
              <a:t>agg</a:t>
            </a:r>
            <a:r>
              <a:rPr spc="5"/>
              <a:t>i</a:t>
            </a:r>
            <a:r>
              <a:rPr spc="0"/>
              <a:t>ng</a:t>
            </a:r>
          </a:p>
        </p:txBody>
      </p:sp>
      <p:sp>
        <p:nvSpPr>
          <p:cNvPr id="435" name="Shape 435"/>
          <p:cNvSpPr/>
          <p:nvPr/>
        </p:nvSpPr>
        <p:spPr>
          <a:xfrm>
            <a:off x="1031238" y="5356224"/>
            <a:ext cx="104777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436" name="Shape 436"/>
          <p:cNvSpPr/>
          <p:nvPr/>
        </p:nvSpPr>
        <p:spPr>
          <a:xfrm>
            <a:off x="1355088" y="5330764"/>
            <a:ext cx="3843023" cy="542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55600"/>
              </a:lnSpc>
              <a:tabLst>
                <a:tab pos="965200" algn="l"/>
                <a:tab pos="1485900" algn="l"/>
                <a:tab pos="1866900" algn="l"/>
              </a:tabLst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H</a:t>
            </a:r>
            <a:r>
              <a:rPr spc="0"/>
              <a:t>uman</a:t>
            </a:r>
            <a:r>
              <a:rPr spc="5"/>
              <a:t> </a:t>
            </a:r>
            <a:r>
              <a:rPr spc="0"/>
              <a:t>readab</a:t>
            </a:r>
            <a:r>
              <a:rPr spc="5"/>
              <a:t>l</a:t>
            </a:r>
            <a:r>
              <a:rPr spc="0"/>
              <a:t>e</a:t>
            </a:r>
            <a:r>
              <a:rPr spc="5"/>
              <a:t> </a:t>
            </a:r>
            <a:r>
              <a:rPr spc="0"/>
              <a:t>po</a:t>
            </a:r>
            <a:r>
              <a:rPr spc="5"/>
              <a:t>i</a:t>
            </a:r>
            <a:r>
              <a:t>n</a:t>
            </a:r>
            <a:r>
              <a:rPr spc="0"/>
              <a:t>ters</a:t>
            </a:r>
            <a:r>
              <a:rPr spc="10"/>
              <a:t> </a:t>
            </a:r>
            <a:r>
              <a:t>t</a:t>
            </a:r>
            <a:r>
              <a:rPr spc="0"/>
              <a:t>o</a:t>
            </a:r>
            <a:r>
              <a:t> </a:t>
            </a:r>
            <a:r>
              <a:rPr spc="5"/>
              <a:t>s</a:t>
            </a:r>
            <a:r>
              <a:rPr spc="0"/>
              <a:t>pe</a:t>
            </a:r>
            <a:r>
              <a:rPr spc="5"/>
              <a:t>c</a:t>
            </a:r>
            <a:r>
              <a:t>if</a:t>
            </a:r>
            <a:r>
              <a:rPr spc="5"/>
              <a:t>i</a:t>
            </a:r>
            <a:r>
              <a:rPr spc="0"/>
              <a:t>c </a:t>
            </a:r>
            <a:r>
              <a:rPr spc="5"/>
              <a:t>c</a:t>
            </a:r>
            <a:r>
              <a:rPr spc="0"/>
              <a:t>omm</a:t>
            </a:r>
            <a:r>
              <a:t>it</a:t>
            </a:r>
            <a:r>
              <a:rPr spc="0"/>
              <a:t>s $ g</a:t>
            </a:r>
            <a:r>
              <a:rPr spc="5"/>
              <a:t>i</a:t>
            </a:r>
            <a:r>
              <a:t>t</a:t>
            </a:r>
            <a:r>
              <a:rPr spc="0"/>
              <a:t> </a:t>
            </a:r>
            <a:r>
              <a:t>t</a:t>
            </a:r>
            <a:r>
              <a:rPr spc="0"/>
              <a:t>ag </a:t>
            </a:r>
            <a:r>
              <a:rPr spc="5"/>
              <a:t> </a:t>
            </a:r>
            <a:r>
              <a:rPr spc="0"/>
              <a:t>-a </a:t>
            </a:r>
            <a:r>
              <a:rPr spc="5"/>
              <a:t>v</a:t>
            </a:r>
            <a:r>
              <a:rPr spc="0"/>
              <a:t>1</a:t>
            </a:r>
            <a:r>
              <a:t>.</a:t>
            </a:r>
            <a:r>
              <a:rPr spc="0"/>
              <a:t>0 –m </a:t>
            </a:r>
            <a:r>
              <a:t>'</a:t>
            </a:r>
            <a:r>
              <a:rPr spc="-90"/>
              <a:t>V</a:t>
            </a:r>
            <a:r>
              <a:rPr spc="0"/>
              <a:t>er</a:t>
            </a:r>
            <a:r>
              <a:rPr spc="5"/>
              <a:t>s</a:t>
            </a:r>
            <a:r>
              <a:t>i</a:t>
            </a:r>
            <a:r>
              <a:rPr spc="10"/>
              <a:t>o</a:t>
            </a:r>
            <a:r>
              <a:rPr spc="0"/>
              <a:t>n</a:t>
            </a:r>
            <a:r>
              <a:rPr spc="5"/>
              <a:t> </a:t>
            </a:r>
            <a:r>
              <a:t>1</a:t>
            </a:r>
            <a:r>
              <a:rPr spc="0"/>
              <a:t>.0</a:t>
            </a:r>
            <a:r>
              <a:t>'</a:t>
            </a:r>
          </a:p>
        </p:txBody>
      </p:sp>
      <p:sp>
        <p:nvSpPr>
          <p:cNvPr id="437" name="Shape 437"/>
          <p:cNvSpPr/>
          <p:nvPr/>
        </p:nvSpPr>
        <p:spPr>
          <a:xfrm>
            <a:off x="1031238" y="5711824"/>
            <a:ext cx="104777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438" name="Shape 438"/>
          <p:cNvSpPr/>
          <p:nvPr/>
        </p:nvSpPr>
        <p:spPr>
          <a:xfrm>
            <a:off x="1499869" y="6092252"/>
            <a:ext cx="9334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600" spc="14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439" name="Shape 439"/>
          <p:cNvSpPr/>
          <p:nvPr/>
        </p:nvSpPr>
        <p:spPr>
          <a:xfrm>
            <a:off x="1786888" y="6041964"/>
            <a:ext cx="3474087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spc="0"/>
              <a:t>h</a:t>
            </a:r>
            <a:r>
              <a:t>i</a:t>
            </a:r>
            <a:r>
              <a:rPr spc="0"/>
              <a:t>s</a:t>
            </a:r>
            <a:r>
              <a:rPr spc="10"/>
              <a:t> </a:t>
            </a:r>
            <a:r>
              <a:t>wi</a:t>
            </a:r>
            <a:r>
              <a:rPr spc="5"/>
              <a:t>l</a:t>
            </a:r>
            <a:r>
              <a:rPr spc="0"/>
              <a:t>l</a:t>
            </a:r>
            <a:r>
              <a:t> </a:t>
            </a:r>
            <a:r>
              <a:rPr spc="10"/>
              <a:t>n</a:t>
            </a:r>
            <a:r>
              <a:rPr spc="0"/>
              <a:t>a</a:t>
            </a:r>
            <a:r>
              <a:rPr spc="-10"/>
              <a:t>m</a:t>
            </a:r>
            <a:r>
              <a:rPr spc="0"/>
              <a:t>e</a:t>
            </a:r>
            <a:r>
              <a:rPr spc="5"/>
              <a:t> </a:t>
            </a:r>
            <a:r>
              <a:t>t</a:t>
            </a:r>
            <a:r>
              <a:rPr spc="0"/>
              <a:t>he</a:t>
            </a:r>
            <a:r>
              <a:rPr spc="5"/>
              <a:t> </a:t>
            </a:r>
            <a:r>
              <a:t>HE</a:t>
            </a:r>
            <a:r>
              <a:rPr spc="-15"/>
              <a:t>A</a:t>
            </a:r>
            <a:r>
              <a:rPr spc="0"/>
              <a:t>D</a:t>
            </a:r>
            <a:r>
              <a:rPr spc="5"/>
              <a:t> </a:t>
            </a:r>
            <a:r>
              <a:rPr spc="0"/>
              <a:t>comm</a:t>
            </a:r>
            <a:r>
              <a:t>it</a:t>
            </a:r>
            <a:r>
              <a:rPr spc="0"/>
              <a:t> as</a:t>
            </a:r>
            <a:r>
              <a:rPr spc="10"/>
              <a:t> </a:t>
            </a:r>
            <a:r>
              <a:rPr spc="5"/>
              <a:t>v</a:t>
            </a:r>
            <a:r>
              <a:t>1.</a:t>
            </a:r>
            <a:r>
              <a:rPr spc="0"/>
              <a:t>0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67711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Assignment 9</a:t>
            </a:r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5498436"/>
          </a:xfrm>
          <a:prstGeom prst="rect">
            <a:avLst/>
          </a:prstGeom>
        </p:spPr>
        <p:txBody>
          <a:bodyPr/>
          <a:lstStyle/>
          <a:p>
            <a:pPr marL="566762" indent="-566762">
              <a:buSzPct val="100000"/>
              <a:buFont typeface="Arial"/>
              <a:buChar char="•"/>
              <a:defRPr sz="3000"/>
            </a:pPr>
            <a:r>
              <a:rPr dirty="0"/>
              <a:t>Installing Git</a:t>
            </a:r>
          </a:p>
          <a:p>
            <a:pPr marL="1023962" lvl="1" indent="-566762"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Ubuntu: $ sudo apt-get install git</a:t>
            </a:r>
          </a:p>
          <a:p>
            <a:pPr marL="1023962" lvl="1" indent="-566762"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SEASnet</a:t>
            </a:r>
          </a:p>
          <a:p>
            <a:pPr marL="1314450" lvl="2" indent="-400050"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Git is installed in /usr/local/cs/bin</a:t>
            </a:r>
            <a:endParaRPr sz="1800" dirty="0"/>
          </a:p>
          <a:p>
            <a:pPr marL="1314450" lvl="2" indent="-400050"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Add it to PATH variable or use whole path</a:t>
            </a:r>
            <a:endParaRPr sz="1800" dirty="0"/>
          </a:p>
          <a:p>
            <a:pPr marL="1771650" lvl="3" indent="-400050"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$ export PATH=/usr/local/cs/bin:$PATH</a:t>
            </a:r>
            <a:endParaRPr sz="1800" dirty="0"/>
          </a:p>
          <a:p>
            <a:pPr marL="566762" indent="-566762">
              <a:buSzPct val="100000"/>
              <a:buFont typeface="Arial"/>
              <a:buChar char="•"/>
              <a:defRPr sz="3000"/>
            </a:pPr>
            <a:r>
              <a:rPr dirty="0"/>
              <a:t>Make a directory ‘gitroot’ and get a copy of the Diffutils Git repository</a:t>
            </a:r>
          </a:p>
          <a:p>
            <a:pPr marL="1314450" lvl="2" indent="-400050"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$ mkdir gitroot</a:t>
            </a:r>
          </a:p>
          <a:p>
            <a:pPr marL="1314450" lvl="2" indent="-400050"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$ cd gitroot</a:t>
            </a:r>
          </a:p>
          <a:p>
            <a:pPr marL="1314450" lvl="2" indent="-400050"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$ git clone git://git.savannah.gnu.org/diffutils.git</a:t>
            </a:r>
          </a:p>
          <a:p>
            <a:pPr marL="514350" indent="-514350">
              <a:buSzPct val="100000"/>
              <a:buFont typeface="Arial"/>
              <a:buChar char="•"/>
              <a:defRPr sz="3000"/>
            </a:pPr>
            <a:r>
              <a:rPr dirty="0"/>
              <a:t>Follow steps in lab and use man git to find commands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indent="11557" defTabSz="832103">
              <a:defRPr sz="4000"/>
            </a:pPr>
            <a:r>
              <a:t>S</a:t>
            </a:r>
            <a:r>
              <a:rPr spc="-100"/>
              <a:t>our</a:t>
            </a:r>
            <a:r>
              <a:t>c</a:t>
            </a:r>
            <a:r>
              <a:rPr spc="-100"/>
              <a:t>e/</a:t>
            </a:r>
            <a:r>
              <a:rPr spc="-300"/>
              <a:t>V</a:t>
            </a:r>
            <a:r>
              <a:rPr spc="-100"/>
              <a:t>ers</a:t>
            </a:r>
            <a:r>
              <a:t>i</a:t>
            </a:r>
            <a:r>
              <a:rPr spc="-100"/>
              <a:t>o</a:t>
            </a:r>
            <a:r>
              <a:t>n </a:t>
            </a:r>
            <a:r>
              <a:rPr spc="-100"/>
              <a:t>Con</a:t>
            </a:r>
            <a:r>
              <a:t>t</a:t>
            </a:r>
            <a:r>
              <a:rPr spc="-100"/>
              <a:t>rol</a:t>
            </a:r>
          </a:p>
        </p:txBody>
      </p:sp>
      <p:sp>
        <p:nvSpPr>
          <p:cNvPr id="116" name="Shape 116"/>
          <p:cNvSpPr/>
          <p:nvPr/>
        </p:nvSpPr>
        <p:spPr>
          <a:xfrm>
            <a:off x="599440" y="1874229"/>
            <a:ext cx="143512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233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17" name="Shape 117"/>
          <p:cNvSpPr/>
          <p:nvPr/>
        </p:nvSpPr>
        <p:spPr>
          <a:xfrm>
            <a:off x="923288" y="1787294"/>
            <a:ext cx="7550785" cy="732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900"/>
              </a:lnSpc>
              <a:defRPr sz="2600" spc="-94"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spc="-10"/>
              <a:t>r</a:t>
            </a:r>
            <a:r>
              <a:rPr spc="10"/>
              <a:t>a</a:t>
            </a:r>
            <a:r>
              <a:rPr spc="5"/>
              <a:t>c</a:t>
            </a:r>
            <a:r>
              <a:rPr spc="0"/>
              <a:t>k</a:t>
            </a:r>
            <a:r>
              <a:rPr spc="-5"/>
              <a:t> </a:t>
            </a:r>
            <a:r>
              <a:rPr spc="5"/>
              <a:t>c</a:t>
            </a:r>
            <a:r>
              <a:rPr spc="0"/>
              <a:t>ha</a:t>
            </a:r>
            <a:r>
              <a:rPr spc="10"/>
              <a:t>n</a:t>
            </a:r>
            <a:r>
              <a:rPr spc="0"/>
              <a:t>ges</a:t>
            </a:r>
            <a:r>
              <a:rPr spc="5"/>
              <a:t> </a:t>
            </a:r>
            <a:r>
              <a:rPr spc="-5"/>
              <a:t>t</a:t>
            </a:r>
            <a:r>
              <a:rPr spc="0"/>
              <a:t>o</a:t>
            </a:r>
            <a:r>
              <a:rPr spc="-5"/>
              <a:t> </a:t>
            </a:r>
            <a:r>
              <a:rPr spc="5"/>
              <a:t>c</a:t>
            </a:r>
            <a:r>
              <a:rPr spc="0"/>
              <a:t>ode</a:t>
            </a:r>
            <a:r>
              <a:rPr spc="-5"/>
              <a:t> </a:t>
            </a:r>
            <a:r>
              <a:rPr spc="10"/>
              <a:t>a</a:t>
            </a:r>
            <a:r>
              <a:rPr spc="0"/>
              <a:t>nd</a:t>
            </a:r>
            <a:r>
              <a:rPr spc="-5"/>
              <a:t> </a:t>
            </a:r>
            <a:r>
              <a:rPr spc="0"/>
              <a:t>o</a:t>
            </a:r>
            <a:r>
              <a:rPr spc="-5"/>
              <a:t>t</a:t>
            </a:r>
            <a:r>
              <a:rPr spc="10"/>
              <a:t>h</a:t>
            </a:r>
            <a:r>
              <a:rPr spc="0"/>
              <a:t>er</a:t>
            </a:r>
            <a:r>
              <a:rPr spc="-10"/>
              <a:t> </a:t>
            </a:r>
            <a:r>
              <a:rPr spc="-5"/>
              <a:t>fi</a:t>
            </a:r>
            <a:r>
              <a:rPr spc="-10"/>
              <a:t>l</a:t>
            </a:r>
            <a:r>
              <a:rPr spc="0"/>
              <a:t>es</a:t>
            </a:r>
            <a:r>
              <a:rPr spc="5"/>
              <a:t> </a:t>
            </a:r>
            <a:r>
              <a:rPr spc="0"/>
              <a:t>re</a:t>
            </a:r>
            <a:r>
              <a:rPr spc="-10"/>
              <a:t>l</a:t>
            </a:r>
            <a:r>
              <a:rPr spc="10"/>
              <a:t>a</a:t>
            </a:r>
            <a:r>
              <a:rPr spc="-5"/>
              <a:t>t</a:t>
            </a:r>
            <a:r>
              <a:rPr spc="0"/>
              <a:t>ed</a:t>
            </a:r>
            <a:r>
              <a:rPr spc="-5"/>
              <a:t> t</a:t>
            </a:r>
            <a:r>
              <a:rPr spc="0"/>
              <a:t>o</a:t>
            </a:r>
            <a:r>
              <a:rPr spc="-5"/>
              <a:t> t</a:t>
            </a:r>
            <a:r>
              <a:rPr spc="0"/>
              <a:t>he </a:t>
            </a:r>
            <a:r>
              <a:rPr spc="5"/>
              <a:t>s</a:t>
            </a:r>
            <a:r>
              <a:rPr spc="0"/>
              <a:t>o</a:t>
            </a:r>
            <a:r>
              <a:rPr spc="-5"/>
              <a:t>ftw</a:t>
            </a:r>
            <a:r>
              <a:rPr spc="10"/>
              <a:t>a</a:t>
            </a:r>
            <a:r>
              <a:rPr spc="-10"/>
              <a:t>r</a:t>
            </a:r>
            <a:r>
              <a:rPr spc="0"/>
              <a:t>e</a:t>
            </a:r>
          </a:p>
        </p:txBody>
      </p:sp>
      <p:sp>
        <p:nvSpPr>
          <p:cNvPr id="118" name="Shape 118"/>
          <p:cNvSpPr/>
          <p:nvPr/>
        </p:nvSpPr>
        <p:spPr>
          <a:xfrm>
            <a:off x="1031238" y="2741678"/>
            <a:ext cx="153037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19" name="Shape 119"/>
          <p:cNvSpPr/>
          <p:nvPr/>
        </p:nvSpPr>
        <p:spPr>
          <a:xfrm>
            <a:off x="1355089" y="2703226"/>
            <a:ext cx="4661535" cy="1747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713740" indent="12700">
              <a:lnSpc>
                <a:spcPct val="132300"/>
              </a:lnSpc>
              <a:defRPr sz="2400" spc="-5">
                <a:latin typeface="Arial"/>
                <a:ea typeface="Arial"/>
                <a:cs typeface="Arial"/>
                <a:sym typeface="Arial"/>
              </a:defRPr>
            </a:pPr>
            <a:r>
              <a:t>W</a:t>
            </a:r>
            <a:r>
              <a:rPr spc="-10"/>
              <a:t>ha</a:t>
            </a:r>
            <a:r>
              <a:t>t</a:t>
            </a:r>
            <a:r>
              <a:rPr spc="10"/>
              <a:t> </a:t>
            </a:r>
            <a:r>
              <a:rPr spc="-10"/>
              <a:t>ne</a:t>
            </a:r>
            <a:r>
              <a:rPr spc="0"/>
              <a:t>w</a:t>
            </a:r>
            <a:r>
              <a:t> fil</a:t>
            </a:r>
            <a:r>
              <a:rPr spc="-10"/>
              <a:t>e</a:t>
            </a:r>
            <a:r>
              <a:rPr spc="0"/>
              <a:t>s </a:t>
            </a:r>
            <a:r>
              <a:t>w</a:t>
            </a:r>
            <a:r>
              <a:rPr spc="-10"/>
              <a:t>e</a:t>
            </a:r>
            <a:r>
              <a:rPr spc="5"/>
              <a:t>r</a:t>
            </a:r>
            <a:r>
              <a:rPr spc="0"/>
              <a:t>e</a:t>
            </a:r>
            <a:r>
              <a:rPr spc="-10"/>
              <a:t> ad</a:t>
            </a:r>
            <a:r>
              <a:rPr spc="0"/>
              <a:t>d</a:t>
            </a:r>
            <a:r>
              <a:rPr spc="-10"/>
              <a:t>ed</a:t>
            </a:r>
            <a:r>
              <a:rPr spc="0"/>
              <a:t>? </a:t>
            </a:r>
            <a:r>
              <a:t>W</a:t>
            </a:r>
            <a:r>
              <a:rPr spc="-10"/>
              <a:t>ha</a:t>
            </a:r>
            <a:r>
              <a:t>t</a:t>
            </a:r>
            <a:r>
              <a:rPr spc="10"/>
              <a:t> </a:t>
            </a:r>
            <a:r>
              <a:rPr spc="0"/>
              <a:t>c</a:t>
            </a:r>
            <a:r>
              <a:rPr spc="-10"/>
              <a:t>han</a:t>
            </a:r>
            <a:r>
              <a:rPr spc="0"/>
              <a:t>g</a:t>
            </a:r>
            <a:r>
              <a:rPr spc="-10"/>
              <a:t>e</a:t>
            </a:r>
            <a:r>
              <a:rPr spc="0"/>
              <a:t>s ma</a:t>
            </a:r>
            <a:r>
              <a:rPr spc="-10"/>
              <a:t>d</a:t>
            </a:r>
            <a:r>
              <a:rPr spc="0"/>
              <a:t>e</a:t>
            </a:r>
            <a:r>
              <a:rPr spc="-10"/>
              <a:t> </a:t>
            </a:r>
            <a:r>
              <a:t>t</a:t>
            </a:r>
            <a:r>
              <a:rPr spc="0"/>
              <a:t>o </a:t>
            </a:r>
            <a:r>
              <a:t>fil</a:t>
            </a:r>
            <a:r>
              <a:rPr spc="-10"/>
              <a:t>e</a:t>
            </a:r>
            <a:r>
              <a:rPr spc="0"/>
              <a:t>s?</a:t>
            </a:r>
          </a:p>
          <a:p>
            <a:pPr marR="5080" indent="12700">
              <a:lnSpc>
                <a:spcPct val="132300"/>
              </a:lnSpc>
              <a:defRPr sz="2400" spc="-5">
                <a:latin typeface="Arial"/>
                <a:ea typeface="Arial"/>
                <a:cs typeface="Arial"/>
                <a:sym typeface="Arial"/>
              </a:defRPr>
            </a:pPr>
            <a:r>
              <a:t>W</a:t>
            </a:r>
            <a:r>
              <a:rPr spc="-10"/>
              <a:t>h</a:t>
            </a:r>
            <a:r>
              <a:t>i</a:t>
            </a:r>
            <a:r>
              <a:rPr spc="0"/>
              <a:t>ch</a:t>
            </a:r>
            <a:r>
              <a:rPr spc="-10"/>
              <a:t> </a:t>
            </a:r>
            <a:r>
              <a:rPr spc="0"/>
              <a:t>vers</a:t>
            </a:r>
            <a:r>
              <a:t>i</a:t>
            </a:r>
            <a:r>
              <a:rPr spc="-10"/>
              <a:t>o</a:t>
            </a:r>
            <a:r>
              <a:rPr spc="0"/>
              <a:t>n</a:t>
            </a:r>
            <a:r>
              <a:rPr spc="-10"/>
              <a:t> </a:t>
            </a:r>
            <a:r>
              <a:rPr spc="0"/>
              <a:t>h</a:t>
            </a:r>
            <a:r>
              <a:rPr spc="-10"/>
              <a:t>a</a:t>
            </a:r>
            <a:r>
              <a:rPr spc="0"/>
              <a:t>d</a:t>
            </a:r>
            <a:r>
              <a:rPr spc="-10"/>
              <a:t> </a:t>
            </a:r>
            <a:r>
              <a:t>w</a:t>
            </a:r>
            <a:r>
              <a:rPr spc="-10"/>
              <a:t>ha</a:t>
            </a:r>
            <a:r>
              <a:t>t</a:t>
            </a:r>
            <a:r>
              <a:rPr spc="10"/>
              <a:t> </a:t>
            </a:r>
            <a:r>
              <a:rPr spc="0"/>
              <a:t>c</a:t>
            </a:r>
            <a:r>
              <a:rPr spc="-10"/>
              <a:t>han</a:t>
            </a:r>
            <a:r>
              <a:rPr spc="0"/>
              <a:t>g</a:t>
            </a:r>
            <a:r>
              <a:rPr spc="-10"/>
              <a:t>e</a:t>
            </a:r>
            <a:r>
              <a:rPr spc="0"/>
              <a:t>s? </a:t>
            </a:r>
            <a:r>
              <a:t>W</a:t>
            </a:r>
            <a:r>
              <a:rPr spc="-10"/>
              <a:t>h</a:t>
            </a:r>
            <a:r>
              <a:t>i</a:t>
            </a:r>
            <a:r>
              <a:rPr spc="0"/>
              <a:t>ch</a:t>
            </a:r>
            <a:r>
              <a:rPr spc="-10"/>
              <a:t> u</a:t>
            </a:r>
            <a:r>
              <a:rPr spc="5"/>
              <a:t>s</a:t>
            </a:r>
            <a:r>
              <a:rPr spc="-10"/>
              <a:t>e</a:t>
            </a:r>
            <a:r>
              <a:rPr spc="0"/>
              <a:t>r </a:t>
            </a:r>
            <a:r>
              <a:rPr spc="5"/>
              <a:t>m</a:t>
            </a:r>
            <a:r>
              <a:rPr spc="-10"/>
              <a:t>ad</a:t>
            </a:r>
            <a:r>
              <a:rPr spc="0"/>
              <a:t>e </a:t>
            </a:r>
            <a:r>
              <a:t>t</a:t>
            </a:r>
            <a:r>
              <a:rPr spc="-10"/>
              <a:t>h</a:t>
            </a:r>
            <a:r>
              <a:rPr spc="0"/>
              <a:t>e</a:t>
            </a:r>
            <a:r>
              <a:rPr spc="-10"/>
              <a:t> </a:t>
            </a:r>
            <a:r>
              <a:rPr spc="0"/>
              <a:t>c</a:t>
            </a:r>
            <a:r>
              <a:rPr spc="-10"/>
              <a:t>h</a:t>
            </a:r>
            <a:r>
              <a:rPr spc="0"/>
              <a:t>a</a:t>
            </a:r>
            <a:r>
              <a:rPr spc="-10"/>
              <a:t>nge</a:t>
            </a:r>
            <a:r>
              <a:rPr spc="0"/>
              <a:t>s?</a:t>
            </a:r>
          </a:p>
        </p:txBody>
      </p:sp>
      <p:sp>
        <p:nvSpPr>
          <p:cNvPr id="120" name="Shape 120"/>
          <p:cNvSpPr/>
          <p:nvPr/>
        </p:nvSpPr>
        <p:spPr>
          <a:xfrm>
            <a:off x="1031238" y="3225550"/>
            <a:ext cx="15303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21" name="Shape 121"/>
          <p:cNvSpPr/>
          <p:nvPr/>
        </p:nvSpPr>
        <p:spPr>
          <a:xfrm>
            <a:off x="1031238" y="3709420"/>
            <a:ext cx="15303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22" name="Shape 122"/>
          <p:cNvSpPr/>
          <p:nvPr/>
        </p:nvSpPr>
        <p:spPr>
          <a:xfrm>
            <a:off x="1031238" y="4193290"/>
            <a:ext cx="15303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23" name="Shape 123"/>
          <p:cNvSpPr/>
          <p:nvPr/>
        </p:nvSpPr>
        <p:spPr>
          <a:xfrm>
            <a:off x="599440" y="4727921"/>
            <a:ext cx="143512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233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24" name="Shape 124"/>
          <p:cNvSpPr/>
          <p:nvPr/>
        </p:nvSpPr>
        <p:spPr>
          <a:xfrm>
            <a:off x="923288" y="4640984"/>
            <a:ext cx="5084448" cy="924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38500"/>
              </a:lnSpc>
              <a:defRPr sz="2600" spc="-94"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spc="-10"/>
              <a:t>r</a:t>
            </a:r>
            <a:r>
              <a:rPr spc="10"/>
              <a:t>a</a:t>
            </a:r>
            <a:r>
              <a:rPr spc="5"/>
              <a:t>c</a:t>
            </a:r>
            <a:r>
              <a:rPr spc="0"/>
              <a:t>k</a:t>
            </a:r>
            <a:r>
              <a:rPr spc="-5"/>
              <a:t> </a:t>
            </a:r>
            <a:r>
              <a:rPr spc="0"/>
              <a:t>e</a:t>
            </a:r>
            <a:r>
              <a:rPr spc="10"/>
              <a:t>n</a:t>
            </a:r>
            <a:r>
              <a:rPr spc="-5"/>
              <a:t>t</a:t>
            </a:r>
            <a:r>
              <a:rPr spc="-10"/>
              <a:t>i</a:t>
            </a:r>
            <a:r>
              <a:rPr spc="0"/>
              <a:t>re</a:t>
            </a:r>
            <a:r>
              <a:rPr spc="-5"/>
              <a:t> </a:t>
            </a:r>
            <a:r>
              <a:rPr spc="0"/>
              <a:t>h</a:t>
            </a:r>
            <a:r>
              <a:rPr spc="-5"/>
              <a:t>i</a:t>
            </a:r>
            <a:r>
              <a:rPr spc="5"/>
              <a:t>s</a:t>
            </a:r>
            <a:r>
              <a:rPr spc="-5"/>
              <a:t>t</a:t>
            </a:r>
            <a:r>
              <a:rPr spc="0"/>
              <a:t>o</a:t>
            </a:r>
            <a:r>
              <a:rPr spc="-10"/>
              <a:t>r</a:t>
            </a:r>
            <a:r>
              <a:rPr spc="0"/>
              <a:t>y</a:t>
            </a:r>
            <a:r>
              <a:rPr spc="5"/>
              <a:t> </a:t>
            </a:r>
            <a:r>
              <a:rPr spc="0"/>
              <a:t>o</a:t>
            </a:r>
            <a:r>
              <a:rPr spc="-5"/>
              <a:t>f t</a:t>
            </a:r>
            <a:r>
              <a:rPr spc="0"/>
              <a:t>he</a:t>
            </a:r>
            <a:r>
              <a:rPr spc="-5"/>
              <a:t> </a:t>
            </a:r>
            <a:r>
              <a:rPr spc="5"/>
              <a:t>s</a:t>
            </a:r>
            <a:r>
              <a:rPr spc="0"/>
              <a:t>o</a:t>
            </a:r>
            <a:r>
              <a:rPr spc="-5"/>
              <a:t>ft</a:t>
            </a:r>
            <a:r>
              <a:rPr spc="0"/>
              <a:t>wa</a:t>
            </a:r>
            <a:r>
              <a:rPr spc="-10"/>
              <a:t>r</a:t>
            </a:r>
            <a:r>
              <a:rPr spc="0"/>
              <a:t>e Version </a:t>
            </a:r>
            <a:r>
              <a:rPr spc="5"/>
              <a:t>c</a:t>
            </a:r>
            <a:r>
              <a:rPr spc="0"/>
              <a:t>on</a:t>
            </a:r>
            <a:r>
              <a:rPr spc="-10"/>
              <a:t>t</a:t>
            </a:r>
            <a:r>
              <a:rPr spc="-15"/>
              <a:t>r</a:t>
            </a:r>
            <a:r>
              <a:rPr spc="10"/>
              <a:t>o</a:t>
            </a:r>
            <a:r>
              <a:rPr spc="0"/>
              <a:t>l</a:t>
            </a:r>
            <a:r>
              <a:rPr spc="-15"/>
              <a:t> </a:t>
            </a:r>
            <a:r>
              <a:rPr spc="5"/>
              <a:t>s</a:t>
            </a:r>
            <a:r>
              <a:rPr spc="0"/>
              <a:t>o</a:t>
            </a:r>
            <a:r>
              <a:rPr spc="-5"/>
              <a:t>ft</a:t>
            </a:r>
            <a:r>
              <a:rPr spc="0"/>
              <a:t>wa</a:t>
            </a:r>
            <a:r>
              <a:rPr spc="-10"/>
              <a:t>r</a:t>
            </a:r>
            <a:r>
              <a:rPr spc="0"/>
              <a:t>e</a:t>
            </a:r>
          </a:p>
        </p:txBody>
      </p:sp>
      <p:sp>
        <p:nvSpPr>
          <p:cNvPr id="125" name="Shape 125"/>
          <p:cNvSpPr/>
          <p:nvPr/>
        </p:nvSpPr>
        <p:spPr>
          <a:xfrm>
            <a:off x="599440" y="5276560"/>
            <a:ext cx="143512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233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26" name="Shape 126"/>
          <p:cNvSpPr/>
          <p:nvPr/>
        </p:nvSpPr>
        <p:spPr>
          <a:xfrm>
            <a:off x="1031238" y="5775711"/>
            <a:ext cx="15303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27" name="Shape 127"/>
          <p:cNvSpPr/>
          <p:nvPr/>
        </p:nvSpPr>
        <p:spPr>
          <a:xfrm>
            <a:off x="1355088" y="5735985"/>
            <a:ext cx="3513457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400" spc="-5">
                <a:latin typeface="Arial"/>
                <a:ea typeface="Arial"/>
                <a:cs typeface="Arial"/>
                <a:sym typeface="Arial"/>
              </a:defRPr>
            </a:pPr>
            <a:r>
              <a:t>GI</a:t>
            </a:r>
            <a:r>
              <a:rPr spc="-265"/>
              <a:t>T</a:t>
            </a:r>
            <a:r>
              <a:t>,</a:t>
            </a:r>
            <a:r>
              <a:rPr spc="0"/>
              <a:t> </a:t>
            </a:r>
            <a:r>
              <a:t>S</a:t>
            </a:r>
            <a:r>
              <a:rPr spc="-10"/>
              <a:t>ub</a:t>
            </a:r>
            <a:r>
              <a:rPr spc="0"/>
              <a:t>v</a:t>
            </a:r>
            <a:r>
              <a:rPr spc="-10"/>
              <a:t>e</a:t>
            </a:r>
            <a:r>
              <a:rPr spc="5"/>
              <a:t>r</a:t>
            </a:r>
            <a:r>
              <a:rPr spc="0"/>
              <a:t>s</a:t>
            </a:r>
            <a:r>
              <a:rPr spc="-15"/>
              <a:t>i</a:t>
            </a:r>
            <a:r>
              <a:rPr spc="0"/>
              <a:t>o</a:t>
            </a:r>
            <a:r>
              <a:rPr spc="-10"/>
              <a:t>n</a:t>
            </a:r>
            <a:r>
              <a:t>,</a:t>
            </a:r>
            <a:r>
              <a:rPr spc="0"/>
              <a:t> </a:t>
            </a:r>
            <a:r>
              <a:t>P</a:t>
            </a:r>
            <a:r>
              <a:rPr spc="-10"/>
              <a:t>e</a:t>
            </a:r>
            <a:r>
              <a:t>r</a:t>
            </a:r>
            <a:r>
              <a:rPr spc="0"/>
              <a:t>f</a:t>
            </a:r>
            <a:r>
              <a:rPr spc="-10"/>
              <a:t>o</a:t>
            </a:r>
            <a:r>
              <a:rPr spc="0"/>
              <a:t>rce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677110"/>
          </a:xfrm>
          <a:prstGeom prst="rect">
            <a:avLst/>
          </a:prstGeom>
        </p:spPr>
        <p:txBody>
          <a:bodyPr/>
          <a:lstStyle/>
          <a:p>
            <a:pPr indent="1592580">
              <a:defRPr spc="-100"/>
            </a:pPr>
            <a:r>
              <a:t>Lo</a:t>
            </a:r>
            <a:r>
              <a:rPr spc="0"/>
              <a:t>c</a:t>
            </a:r>
            <a:r>
              <a:t>a</a:t>
            </a:r>
            <a:r>
              <a:rPr spc="0"/>
              <a:t>l</a:t>
            </a:r>
            <a:r>
              <a:t> </a:t>
            </a:r>
            <a:r>
              <a:rPr spc="0"/>
              <a:t>V</a:t>
            </a:r>
            <a:r>
              <a:t>CS</a:t>
            </a:r>
          </a:p>
        </p:txBody>
      </p:sp>
      <p:sp>
        <p:nvSpPr>
          <p:cNvPr id="130" name="Shape 130"/>
          <p:cNvSpPr/>
          <p:nvPr/>
        </p:nvSpPr>
        <p:spPr>
          <a:xfrm>
            <a:off x="365757" y="1828800"/>
            <a:ext cx="4466594" cy="42062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144770" y="1864972"/>
            <a:ext cx="13462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000" spc="22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32" name="Shape 132"/>
          <p:cNvSpPr/>
          <p:nvPr/>
        </p:nvSpPr>
        <p:spPr>
          <a:xfrm>
            <a:off x="5468620" y="1785016"/>
            <a:ext cx="3658235" cy="2337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92900"/>
              </a:lnSpc>
              <a:defRPr sz="2400" spc="-5">
                <a:latin typeface="Arial"/>
                <a:ea typeface="Arial"/>
                <a:cs typeface="Arial"/>
                <a:sym typeface="Arial"/>
              </a:defRPr>
            </a:pPr>
            <a:r>
              <a:t>O</a:t>
            </a:r>
            <a:r>
              <a:rPr spc="0"/>
              <a:t>rg</a:t>
            </a:r>
            <a:r>
              <a:rPr spc="-10"/>
              <a:t>an</a:t>
            </a:r>
            <a:r>
              <a:t>i</a:t>
            </a:r>
            <a:r>
              <a:rPr spc="0"/>
              <a:t>ze</a:t>
            </a:r>
            <a:r>
              <a:rPr spc="-10"/>
              <a:t> d</a:t>
            </a:r>
            <a:r>
              <a:t>i</a:t>
            </a:r>
            <a:r>
              <a:rPr spc="-45"/>
              <a:t>f</a:t>
            </a:r>
            <a:r>
              <a:t>f</a:t>
            </a:r>
            <a:r>
              <a:rPr spc="-10"/>
              <a:t>e</a:t>
            </a:r>
            <a:r>
              <a:rPr spc="0"/>
              <a:t>re</a:t>
            </a:r>
            <a:r>
              <a:rPr spc="-10"/>
              <a:t>n</a:t>
            </a:r>
            <a:r>
              <a:t>t</a:t>
            </a:r>
            <a:r>
              <a:rPr spc="0"/>
              <a:t> v</a:t>
            </a:r>
            <a:r>
              <a:rPr spc="-10"/>
              <a:t>e</a:t>
            </a:r>
            <a:r>
              <a:rPr spc="5"/>
              <a:t>r</a:t>
            </a:r>
            <a:r>
              <a:rPr spc="0"/>
              <a:t>s</a:t>
            </a:r>
            <a:r>
              <a:t>i</a:t>
            </a:r>
            <a:r>
              <a:rPr spc="-10"/>
              <a:t>on</a:t>
            </a:r>
            <a:r>
              <a:rPr spc="0"/>
              <a:t>s </a:t>
            </a:r>
            <a:r>
              <a:rPr spc="-10"/>
              <a:t>a</a:t>
            </a:r>
            <a:r>
              <a:rPr spc="0"/>
              <a:t>s </a:t>
            </a:r>
            <a:r>
              <a:t>f</a:t>
            </a:r>
            <a:r>
              <a:rPr spc="-10"/>
              <a:t>o</a:t>
            </a:r>
            <a:r>
              <a:t>l</a:t>
            </a:r>
            <a:r>
              <a:rPr spc="-10"/>
              <a:t>d</a:t>
            </a:r>
            <a:r>
              <a:rPr spc="0"/>
              <a:t>ers </a:t>
            </a:r>
            <a:r>
              <a:rPr spc="-10"/>
              <a:t>o</a:t>
            </a:r>
            <a:r>
              <a:rPr spc="0"/>
              <a:t>n </a:t>
            </a:r>
            <a:r>
              <a:t>t</a:t>
            </a:r>
            <a:r>
              <a:rPr spc="-10"/>
              <a:t>h</a:t>
            </a:r>
            <a:r>
              <a:rPr spc="0"/>
              <a:t>e </a:t>
            </a:r>
            <a:r>
              <a:rPr spc="-15"/>
              <a:t>l</a:t>
            </a:r>
            <a:r>
              <a:rPr spc="0"/>
              <a:t>oc</a:t>
            </a:r>
            <a:r>
              <a:rPr spc="-10"/>
              <a:t>a</a:t>
            </a:r>
            <a:r>
              <a:rPr spc="0"/>
              <a:t>l m</a:t>
            </a:r>
            <a:r>
              <a:rPr spc="-10"/>
              <a:t>a</a:t>
            </a:r>
            <a:r>
              <a:rPr spc="0"/>
              <a:t>ch</a:t>
            </a:r>
            <a:r>
              <a:rPr spc="-15"/>
              <a:t>i</a:t>
            </a:r>
            <a:r>
              <a:rPr spc="-10"/>
              <a:t>n</a:t>
            </a:r>
            <a:r>
              <a:rPr spc="0"/>
              <a:t>e</a:t>
            </a:r>
          </a:p>
          <a:p>
            <a:pPr indent="12700">
              <a:spcBef>
                <a:spcPts val="1200"/>
              </a:spcBef>
              <a:defRPr sz="2400" spc="-5">
                <a:latin typeface="Arial"/>
                <a:ea typeface="Arial"/>
                <a:cs typeface="Arial"/>
                <a:sym typeface="Arial"/>
              </a:defRPr>
            </a:pPr>
            <a:r>
              <a:t>N</a:t>
            </a:r>
            <a:r>
              <a:rPr spc="0"/>
              <a:t>o</a:t>
            </a:r>
            <a:r>
              <a:rPr spc="-10"/>
              <a:t> </a:t>
            </a:r>
            <a:r>
              <a:rPr spc="0"/>
              <a:t>s</a:t>
            </a:r>
            <a:r>
              <a:rPr spc="-10"/>
              <a:t>e</a:t>
            </a:r>
            <a:r>
              <a:rPr spc="0"/>
              <a:t>r</a:t>
            </a:r>
            <a:r>
              <a:rPr spc="5"/>
              <a:t>v</a:t>
            </a:r>
            <a:r>
              <a:rPr spc="-10"/>
              <a:t>e</a:t>
            </a:r>
            <a:r>
              <a:rPr spc="0"/>
              <a:t>r </a:t>
            </a:r>
            <a:r>
              <a:t>i</a:t>
            </a:r>
            <a:r>
              <a:rPr spc="-10"/>
              <a:t>n</a:t>
            </a:r>
            <a:r>
              <a:rPr spc="0"/>
              <a:t>vo</a:t>
            </a:r>
            <a:r>
              <a:rPr spc="-15"/>
              <a:t>l</a:t>
            </a:r>
            <a:r>
              <a:rPr spc="0"/>
              <a:t>v</a:t>
            </a:r>
            <a:r>
              <a:rPr spc="-10"/>
              <a:t>e</a:t>
            </a:r>
            <a:r>
              <a:rPr spc="0"/>
              <a:t>d</a:t>
            </a:r>
          </a:p>
          <a:p>
            <a:pPr marR="100963" indent="12700">
              <a:lnSpc>
                <a:spcPts val="2600"/>
              </a:lnSpc>
              <a:spcBef>
                <a:spcPts val="1400"/>
              </a:spcBef>
              <a:defRPr sz="2400" spc="-5">
                <a:latin typeface="Arial"/>
                <a:ea typeface="Arial"/>
                <a:cs typeface="Arial"/>
                <a:sym typeface="Arial"/>
              </a:defRPr>
            </a:pPr>
            <a:r>
              <a:t>Ot</a:t>
            </a:r>
            <a:r>
              <a:rPr spc="-10"/>
              <a:t>he</a:t>
            </a:r>
            <a:r>
              <a:rPr spc="0"/>
              <a:t>r</a:t>
            </a:r>
            <a:r>
              <a:rPr spc="5"/>
              <a:t> </a:t>
            </a:r>
            <a:r>
              <a:rPr spc="-10"/>
              <a:t>u</a:t>
            </a:r>
            <a:r>
              <a:rPr spc="0"/>
              <a:t>sers s</a:t>
            </a:r>
            <a:r>
              <a:rPr spc="-10"/>
              <a:t>ho</a:t>
            </a:r>
            <a:r>
              <a:rPr spc="0"/>
              <a:t>u</a:t>
            </a:r>
            <a:r>
              <a:rPr spc="-15"/>
              <a:t>l</a:t>
            </a:r>
            <a:r>
              <a:rPr spc="0"/>
              <a:t>d c</a:t>
            </a:r>
            <a:r>
              <a:rPr spc="-10"/>
              <a:t>op</a:t>
            </a:r>
            <a:r>
              <a:rPr spc="0"/>
              <a:t>y</a:t>
            </a:r>
            <a:r>
              <a:rPr spc="5"/>
              <a:t> </a:t>
            </a:r>
            <a:r>
              <a:rPr spc="-15"/>
              <a:t>i</a:t>
            </a:r>
            <a:r>
              <a:t>t </a:t>
            </a:r>
            <a:r>
              <a:rPr spc="0"/>
              <a:t>v</a:t>
            </a:r>
            <a:r>
              <a:t>i</a:t>
            </a:r>
            <a:r>
              <a:rPr spc="0"/>
              <a:t>a</a:t>
            </a:r>
            <a:r>
              <a:rPr spc="-10"/>
              <a:t> d</a:t>
            </a:r>
            <a:r>
              <a:t>isk/</a:t>
            </a:r>
            <a:r>
              <a:rPr spc="-10"/>
              <a:t>ne</a:t>
            </a:r>
            <a:r>
              <a:rPr spc="0"/>
              <a:t>t</a:t>
            </a:r>
            <a:r>
              <a:t>w</a:t>
            </a:r>
            <a:r>
              <a:rPr spc="-10"/>
              <a:t>o</a:t>
            </a:r>
            <a:r>
              <a:rPr spc="0"/>
              <a:t>rk</a:t>
            </a:r>
          </a:p>
        </p:txBody>
      </p:sp>
      <p:sp>
        <p:nvSpPr>
          <p:cNvPr id="133" name="Shape 133"/>
          <p:cNvSpPr/>
          <p:nvPr/>
        </p:nvSpPr>
        <p:spPr>
          <a:xfrm>
            <a:off x="5144770" y="3065122"/>
            <a:ext cx="13462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000" spc="22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34" name="Shape 134"/>
          <p:cNvSpPr/>
          <p:nvPr/>
        </p:nvSpPr>
        <p:spPr>
          <a:xfrm>
            <a:off x="5144770" y="3584552"/>
            <a:ext cx="13462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000" spc="22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35" name="Shape 135"/>
          <p:cNvSpPr/>
          <p:nvPr/>
        </p:nvSpPr>
        <p:spPr>
          <a:xfrm>
            <a:off x="612138" y="6423318"/>
            <a:ext cx="3425194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200" spc="-9">
                <a:latin typeface="Arial"/>
                <a:ea typeface="Arial"/>
                <a:cs typeface="Arial"/>
                <a:sym typeface="Arial"/>
              </a:defRPr>
            </a:pPr>
            <a:r>
              <a:t>Im</a:t>
            </a:r>
            <a:r>
              <a:rPr spc="-4"/>
              <a:t>a</a:t>
            </a:r>
            <a:r>
              <a:rPr spc="0"/>
              <a:t>ge</a:t>
            </a:r>
            <a:r>
              <a:rPr spc="-4"/>
              <a:t> </a:t>
            </a:r>
            <a:r>
              <a:t>S</a:t>
            </a:r>
            <a:r>
              <a:rPr spc="0"/>
              <a:t>o</a:t>
            </a:r>
            <a:r>
              <a:rPr spc="-4"/>
              <a:t>u</a:t>
            </a:r>
            <a:r>
              <a:rPr spc="0"/>
              <a:t>rc</a:t>
            </a:r>
            <a:r>
              <a:rPr spc="-4"/>
              <a:t>e:</a:t>
            </a:r>
            <a:r>
              <a:rPr spc="0"/>
              <a:t> </a:t>
            </a:r>
            <a:r>
              <a:rPr spc="-4"/>
              <a:t>git</a:t>
            </a:r>
            <a:r>
              <a:rPr spc="0"/>
              <a:t>-sc</a:t>
            </a:r>
            <a:r>
              <a:rPr spc="-4"/>
              <a:t>m.c</a:t>
            </a:r>
            <a:r>
              <a:rPr spc="4"/>
              <a:t>o</a:t>
            </a:r>
            <a:r>
              <a:rPr spc="0"/>
              <a:t>m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677110"/>
          </a:xfrm>
          <a:prstGeom prst="rect">
            <a:avLst/>
          </a:prstGeom>
        </p:spPr>
        <p:txBody>
          <a:bodyPr/>
          <a:lstStyle/>
          <a:p>
            <a:pPr indent="847088">
              <a:defRPr spc="-100"/>
            </a:pPr>
            <a:r>
              <a:t>Centra</a:t>
            </a:r>
            <a:r>
              <a:rPr spc="0"/>
              <a:t>l</a:t>
            </a:r>
            <a:r>
              <a:t>i</a:t>
            </a:r>
            <a:r>
              <a:rPr spc="0"/>
              <a:t>z</a:t>
            </a:r>
            <a:r>
              <a:t>e</a:t>
            </a:r>
            <a:r>
              <a:rPr spc="0"/>
              <a:t>d</a:t>
            </a:r>
            <a:r>
              <a:t> </a:t>
            </a:r>
            <a:r>
              <a:rPr spc="0"/>
              <a:t>V</a:t>
            </a:r>
            <a:r>
              <a:t>CS</a:t>
            </a:r>
          </a:p>
        </p:txBody>
      </p:sp>
      <p:sp>
        <p:nvSpPr>
          <p:cNvPr id="138" name="Shape 138"/>
          <p:cNvSpPr/>
          <p:nvPr/>
        </p:nvSpPr>
        <p:spPr>
          <a:xfrm>
            <a:off x="71119" y="1737360"/>
            <a:ext cx="4977130" cy="44805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144770" y="1874229"/>
            <a:ext cx="143512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233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40" name="Shape 140"/>
          <p:cNvSpPr/>
          <p:nvPr/>
        </p:nvSpPr>
        <p:spPr>
          <a:xfrm>
            <a:off x="5468620" y="1787294"/>
            <a:ext cx="3517267" cy="3476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900"/>
              </a:lnSpc>
              <a:defRPr sz="2600" spc="-145">
                <a:latin typeface="Arial"/>
                <a:ea typeface="Arial"/>
                <a:cs typeface="Arial"/>
                <a:sym typeface="Arial"/>
              </a:defRPr>
            </a:pPr>
            <a:r>
              <a:t>V</a:t>
            </a:r>
            <a:r>
              <a:rPr spc="0"/>
              <a:t>er</a:t>
            </a:r>
            <a:r>
              <a:rPr spc="5"/>
              <a:t>s</a:t>
            </a:r>
            <a:r>
              <a:rPr spc="-10"/>
              <a:t>i</a:t>
            </a:r>
            <a:r>
              <a:rPr spc="10"/>
              <a:t>o</a:t>
            </a:r>
            <a:r>
              <a:rPr spc="0"/>
              <a:t>n</a:t>
            </a:r>
            <a:r>
              <a:rPr spc="-5"/>
              <a:t> </a:t>
            </a:r>
            <a:r>
              <a:rPr spc="0"/>
              <a:t>h</a:t>
            </a:r>
            <a:r>
              <a:rPr spc="-5"/>
              <a:t>ist</a:t>
            </a:r>
            <a:r>
              <a:rPr spc="0"/>
              <a:t>ory</a:t>
            </a:r>
            <a:r>
              <a:rPr spc="5"/>
              <a:t> s</a:t>
            </a:r>
            <a:r>
              <a:rPr spc="-10"/>
              <a:t>it</a:t>
            </a:r>
            <a:r>
              <a:rPr spc="-5"/>
              <a:t>s</a:t>
            </a:r>
            <a:r>
              <a:rPr spc="5"/>
              <a:t> </a:t>
            </a:r>
            <a:r>
              <a:rPr spc="0"/>
              <a:t>on</a:t>
            </a:r>
            <a:r>
              <a:rPr spc="-5"/>
              <a:t> </a:t>
            </a:r>
            <a:r>
              <a:rPr spc="0"/>
              <a:t>a c</a:t>
            </a:r>
            <a:r>
              <a:rPr spc="10"/>
              <a:t>e</a:t>
            </a:r>
            <a:r>
              <a:rPr spc="0"/>
              <a:t>n</a:t>
            </a:r>
            <a:r>
              <a:rPr spc="-10"/>
              <a:t>t</a:t>
            </a:r>
            <a:r>
              <a:rPr spc="-15"/>
              <a:t>r</a:t>
            </a:r>
            <a:r>
              <a:rPr spc="10"/>
              <a:t>a</a:t>
            </a:r>
            <a:r>
              <a:rPr spc="0"/>
              <a:t>l</a:t>
            </a:r>
            <a:r>
              <a:rPr spc="-15"/>
              <a:t> </a:t>
            </a:r>
            <a:r>
              <a:rPr spc="5"/>
              <a:t>s</a:t>
            </a:r>
            <a:r>
              <a:rPr spc="0"/>
              <a:t>erver</a:t>
            </a:r>
          </a:p>
          <a:p>
            <a:pPr marR="24765" indent="12700">
              <a:lnSpc>
                <a:spcPts val="2900"/>
              </a:lnSpc>
              <a:spcBef>
                <a:spcPts val="1400"/>
              </a:spcBef>
              <a:defRPr sz="2600" spc="-5">
                <a:latin typeface="Arial"/>
                <a:ea typeface="Arial"/>
                <a:cs typeface="Arial"/>
                <a:sym typeface="Arial"/>
              </a:defRPr>
            </a:pPr>
            <a:r>
              <a:t>U</a:t>
            </a:r>
            <a:r>
              <a:rPr spc="5"/>
              <a:t>s</a:t>
            </a:r>
            <a:r>
              <a:rPr spc="0"/>
              <a:t>ers</a:t>
            </a:r>
            <a:r>
              <a:t> </a:t>
            </a:r>
            <a:r>
              <a:rPr spc="10"/>
              <a:t>w</a:t>
            </a:r>
            <a:r>
              <a:rPr spc="-10"/>
              <a:t>i</a:t>
            </a:r>
            <a:r>
              <a:t>l</a:t>
            </a:r>
            <a:r>
              <a:rPr spc="0"/>
              <a:t>l</a:t>
            </a:r>
            <a:r>
              <a:t> </a:t>
            </a:r>
            <a:r>
              <a:rPr spc="0"/>
              <a:t>ge</a:t>
            </a:r>
            <a:r>
              <a:t>t </a:t>
            </a:r>
            <a:r>
              <a:rPr spc="0"/>
              <a:t>a</a:t>
            </a:r>
            <a:r>
              <a:t> </a:t>
            </a:r>
            <a:r>
              <a:rPr spc="10"/>
              <a:t>w</a:t>
            </a:r>
            <a:r>
              <a:rPr spc="0"/>
              <a:t>o</a:t>
            </a:r>
            <a:r>
              <a:rPr spc="-10"/>
              <a:t>r</a:t>
            </a:r>
            <a:r>
              <a:rPr spc="5"/>
              <a:t>k</a:t>
            </a:r>
            <a:r>
              <a:t>i</a:t>
            </a:r>
            <a:r>
              <a:rPr spc="0"/>
              <a:t>ng c</a:t>
            </a:r>
            <a:r>
              <a:rPr spc="10"/>
              <a:t>o</a:t>
            </a:r>
            <a:r>
              <a:rPr spc="0"/>
              <a:t>py</a:t>
            </a:r>
            <a:r>
              <a:rPr spc="5"/>
              <a:t> </a:t>
            </a:r>
            <a:r>
              <a:rPr spc="0"/>
              <a:t>o</a:t>
            </a:r>
            <a:r>
              <a:t>f t</a:t>
            </a:r>
            <a:r>
              <a:rPr spc="0"/>
              <a:t>he</a:t>
            </a:r>
            <a:r>
              <a:t> fi</a:t>
            </a:r>
            <a:r>
              <a:rPr spc="-10"/>
              <a:t>l</a:t>
            </a:r>
            <a:r>
              <a:rPr spc="10"/>
              <a:t>e</a:t>
            </a:r>
            <a:r>
              <a:rPr spc="0"/>
              <a:t>s</a:t>
            </a:r>
          </a:p>
          <a:p>
            <a:pPr marR="41275" indent="12700">
              <a:lnSpc>
                <a:spcPts val="2900"/>
              </a:lnSpc>
              <a:spcBef>
                <a:spcPts val="1400"/>
              </a:spcBef>
              <a:defRPr sz="2600" spc="-5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0"/>
              <a:t>h</a:t>
            </a:r>
            <a:r>
              <a:rPr spc="10"/>
              <a:t>a</a:t>
            </a:r>
            <a:r>
              <a:rPr spc="0"/>
              <a:t>nges</a:t>
            </a:r>
            <a:r>
              <a:rPr spc="5"/>
              <a:t> </a:t>
            </a:r>
            <a:r>
              <a:rPr spc="0"/>
              <a:t>ha</a:t>
            </a:r>
            <a:r>
              <a:rPr spc="5"/>
              <a:t>v</a:t>
            </a:r>
            <a:r>
              <a:rPr spc="0"/>
              <a:t>e</a:t>
            </a:r>
            <a:r>
              <a:t> t</a:t>
            </a:r>
            <a:r>
              <a:rPr spc="0"/>
              <a:t>o</a:t>
            </a:r>
            <a:r>
              <a:rPr spc="10"/>
              <a:t> </a:t>
            </a:r>
            <a:r>
              <a:rPr spc="0"/>
              <a:t>be c</a:t>
            </a:r>
            <a:r>
              <a:rPr spc="10"/>
              <a:t>o</a:t>
            </a:r>
            <a:r>
              <a:rPr spc="0"/>
              <a:t>mm</a:t>
            </a:r>
            <a:r>
              <a:t>itte</a:t>
            </a:r>
            <a:r>
              <a:rPr spc="0"/>
              <a:t>d</a:t>
            </a:r>
            <a:r>
              <a:t> t</a:t>
            </a:r>
            <a:r>
              <a:rPr spc="0"/>
              <a:t>o</a:t>
            </a:r>
            <a:r>
              <a:t> t</a:t>
            </a:r>
            <a:r>
              <a:rPr spc="0"/>
              <a:t>he</a:t>
            </a:r>
            <a:r>
              <a:rPr spc="10"/>
              <a:t> </a:t>
            </a:r>
            <a:r>
              <a:rPr spc="5"/>
              <a:t>s</a:t>
            </a:r>
            <a:r>
              <a:rPr spc="0"/>
              <a:t>e</a:t>
            </a:r>
            <a:r>
              <a:rPr spc="-10"/>
              <a:t>r</a:t>
            </a:r>
            <a:r>
              <a:rPr spc="5"/>
              <a:t>v</a:t>
            </a:r>
            <a:r>
              <a:rPr spc="0"/>
              <a:t>er</a:t>
            </a:r>
          </a:p>
          <a:p>
            <a:pPr marR="501015" indent="12700">
              <a:lnSpc>
                <a:spcPts val="2900"/>
              </a:lnSpc>
              <a:spcBef>
                <a:spcPts val="1400"/>
              </a:spcBef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0"/>
              <a:t>l</a:t>
            </a:r>
            <a:r>
              <a:t>l</a:t>
            </a:r>
            <a:r>
              <a:rPr spc="-5"/>
              <a:t> </a:t>
            </a:r>
            <a:r>
              <a:t>u</a:t>
            </a:r>
            <a:r>
              <a:rPr spc="5"/>
              <a:t>s</a:t>
            </a:r>
            <a:r>
              <a:t>ers</a:t>
            </a:r>
            <a:r>
              <a:rPr spc="-5"/>
              <a:t> </a:t>
            </a:r>
            <a:r>
              <a:rPr spc="5"/>
              <a:t>c</a:t>
            </a:r>
            <a:r>
              <a:t>an</a:t>
            </a:r>
            <a:r>
              <a:rPr spc="-5"/>
              <a:t> </a:t>
            </a:r>
            <a:r>
              <a:rPr spc="10"/>
              <a:t>g</a:t>
            </a:r>
            <a:r>
              <a:t>e</a:t>
            </a:r>
            <a:r>
              <a:rPr spc="-5"/>
              <a:t>t t</a:t>
            </a:r>
            <a:r>
              <a:t>he c</a:t>
            </a:r>
            <a:r>
              <a:rPr spc="10"/>
              <a:t>h</a:t>
            </a:r>
            <a:r>
              <a:t>ang</a:t>
            </a:r>
            <a:r>
              <a:rPr spc="10"/>
              <a:t>e</a:t>
            </a:r>
            <a:r>
              <a:t>s</a:t>
            </a:r>
          </a:p>
        </p:txBody>
      </p:sp>
      <p:sp>
        <p:nvSpPr>
          <p:cNvPr id="141" name="Shape 141"/>
          <p:cNvSpPr/>
          <p:nvPr/>
        </p:nvSpPr>
        <p:spPr>
          <a:xfrm>
            <a:off x="5144770" y="2792440"/>
            <a:ext cx="143512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233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42" name="Shape 142"/>
          <p:cNvSpPr/>
          <p:nvPr/>
        </p:nvSpPr>
        <p:spPr>
          <a:xfrm>
            <a:off x="5144770" y="3710651"/>
            <a:ext cx="143512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233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43" name="Shape 143"/>
          <p:cNvSpPr/>
          <p:nvPr/>
        </p:nvSpPr>
        <p:spPr>
          <a:xfrm>
            <a:off x="5144770" y="4627591"/>
            <a:ext cx="143512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233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44" name="Shape 144"/>
          <p:cNvSpPr/>
          <p:nvPr/>
        </p:nvSpPr>
        <p:spPr>
          <a:xfrm>
            <a:off x="431798" y="6423318"/>
            <a:ext cx="3425194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-15"/>
              <a:t>m</a:t>
            </a:r>
            <a:r>
              <a:rPr spc="-4"/>
              <a:t>a</a:t>
            </a:r>
            <a:r>
              <a:t>ge</a:t>
            </a:r>
            <a:r>
              <a:rPr spc="-4"/>
              <a:t> </a:t>
            </a:r>
            <a:r>
              <a:t>S</a:t>
            </a:r>
            <a:r>
              <a:rPr spc="-4"/>
              <a:t>o</a:t>
            </a:r>
            <a:r>
              <a:t>u</a:t>
            </a:r>
            <a:r>
              <a:rPr spc="-4"/>
              <a:t>r</a:t>
            </a:r>
            <a:r>
              <a:t>c</a:t>
            </a:r>
            <a:r>
              <a:rPr spc="-4"/>
              <a:t>e:</a:t>
            </a:r>
            <a:r>
              <a:t> </a:t>
            </a:r>
            <a:r>
              <a:rPr spc="-4"/>
              <a:t>gi</a:t>
            </a:r>
            <a:r>
              <a:rPr spc="4"/>
              <a:t>t</a:t>
            </a:r>
            <a:r>
              <a:rPr spc="-4"/>
              <a:t>-</a:t>
            </a:r>
            <a:r>
              <a:t>s</a:t>
            </a:r>
            <a:r>
              <a:rPr spc="4"/>
              <a:t>c</a:t>
            </a:r>
            <a:r>
              <a:rPr spc="-15"/>
              <a:t>m</a:t>
            </a:r>
            <a:r>
              <a:rPr spc="-9"/>
              <a:t>.</a:t>
            </a:r>
            <a:r>
              <a:t>c</a:t>
            </a:r>
            <a:r>
              <a:rPr spc="-4"/>
              <a:t>o</a:t>
            </a:r>
            <a:r>
              <a:t>m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677110"/>
          </a:xfrm>
          <a:prstGeom prst="rect">
            <a:avLst/>
          </a:prstGeom>
        </p:spPr>
        <p:txBody>
          <a:bodyPr/>
          <a:lstStyle/>
          <a:p>
            <a:pPr indent="924560">
              <a:defRPr spc="-100"/>
            </a:pPr>
            <a:r>
              <a:t>D</a:t>
            </a:r>
            <a:r>
              <a:rPr spc="0"/>
              <a:t>i</a:t>
            </a:r>
            <a:r>
              <a:t>s</a:t>
            </a:r>
            <a:r>
              <a:rPr spc="0"/>
              <a:t>t</a:t>
            </a:r>
            <a:r>
              <a:t>r</a:t>
            </a:r>
            <a:r>
              <a:rPr spc="0"/>
              <a:t>i</a:t>
            </a:r>
            <a:r>
              <a:t>bu</a:t>
            </a:r>
            <a:r>
              <a:rPr spc="0"/>
              <a:t>t</a:t>
            </a:r>
            <a:r>
              <a:t>e</a:t>
            </a:r>
            <a:r>
              <a:rPr spc="0"/>
              <a:t>d </a:t>
            </a:r>
            <a:r>
              <a:t>V</a:t>
            </a:r>
            <a:r>
              <a:rPr spc="0"/>
              <a:t>CS</a:t>
            </a:r>
          </a:p>
        </p:txBody>
      </p:sp>
      <p:sp>
        <p:nvSpPr>
          <p:cNvPr id="147" name="Shape 147"/>
          <p:cNvSpPr/>
          <p:nvPr/>
        </p:nvSpPr>
        <p:spPr>
          <a:xfrm>
            <a:off x="182879" y="1769109"/>
            <a:ext cx="4575810" cy="48145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4962523" y="1785016"/>
            <a:ext cx="4575811" cy="2937512"/>
          </a:xfrm>
          <a:prstGeom prst="rect">
            <a:avLst/>
          </a:prstGeom>
        </p:spPr>
        <p:txBody>
          <a:bodyPr/>
          <a:lstStyle/>
          <a:p>
            <a:pPr marL="206375" indent="-206375" defTabSz="1007532">
              <a:spcBef>
                <a:spcPts val="700"/>
              </a:spcBef>
              <a:buSzPct val="100000"/>
              <a:buChar char="•"/>
              <a:defRPr sz="1900">
                <a:latin typeface="+mj-lt"/>
                <a:ea typeface="+mj-ea"/>
                <a:cs typeface="+mj-cs"/>
                <a:sym typeface="Calibri"/>
              </a:defRPr>
            </a:pPr>
            <a:r>
              <a:t>V</a:t>
            </a:r>
            <a:r>
              <a:rPr spc="-79"/>
              <a:t>e</a:t>
            </a:r>
            <a:r>
              <a:t>rs</a:t>
            </a:r>
            <a:r>
              <a:rPr spc="-79"/>
              <a:t>io</a:t>
            </a:r>
            <a:r>
              <a:t>n</a:t>
            </a:r>
            <a:r>
              <a:rPr spc="-79"/>
              <a:t> hist</a:t>
            </a:r>
            <a:r>
              <a:t>ory </a:t>
            </a:r>
            <a:r>
              <a:rPr spc="-79"/>
              <a:t>i</a:t>
            </a:r>
            <a:r>
              <a:t>s re</a:t>
            </a:r>
            <a:r>
              <a:rPr spc="-79"/>
              <a:t>pli</a:t>
            </a:r>
            <a:r>
              <a:t>c</a:t>
            </a:r>
            <a:r>
              <a:rPr spc="-79"/>
              <a:t>ate</a:t>
            </a:r>
            <a:r>
              <a:t>d </a:t>
            </a:r>
            <a:r>
              <a:rPr spc="-79"/>
              <a:t>at e</a:t>
            </a:r>
            <a:r>
              <a:t>v</a:t>
            </a:r>
            <a:r>
              <a:rPr spc="-79"/>
              <a:t>e</a:t>
            </a:r>
            <a:r>
              <a:t>ry </a:t>
            </a:r>
            <a:r>
              <a:rPr spc="-79"/>
              <a:t>u</a:t>
            </a:r>
            <a:r>
              <a:t>s</a:t>
            </a:r>
            <a:r>
              <a:rPr spc="-79"/>
              <a:t>e</a:t>
            </a:r>
            <a:r>
              <a:t>r</a:t>
            </a:r>
            <a:r>
              <a:rPr spc="-79"/>
              <a:t>'</a:t>
            </a:r>
            <a:r>
              <a:t>s m</a:t>
            </a:r>
            <a:r>
              <a:rPr spc="-79"/>
              <a:t>a</a:t>
            </a:r>
            <a:r>
              <a:t>c</a:t>
            </a:r>
            <a:r>
              <a:rPr spc="-79"/>
              <a:t>hin</a:t>
            </a:r>
            <a:r>
              <a:t>e</a:t>
            </a:r>
          </a:p>
          <a:p>
            <a:pPr marL="206375" indent="-206375" defTabSz="1007532">
              <a:spcBef>
                <a:spcPts val="700"/>
              </a:spcBef>
              <a:buSzPct val="100000"/>
              <a:buChar char="•"/>
              <a:defRPr sz="1900">
                <a:latin typeface="+mj-lt"/>
                <a:ea typeface="+mj-ea"/>
                <a:cs typeface="+mj-cs"/>
                <a:sym typeface="Calibri"/>
              </a:defRPr>
            </a:pPr>
            <a:r>
              <a:t>Users have version control all the time</a:t>
            </a:r>
          </a:p>
          <a:p>
            <a:pPr marL="206375" indent="-206375" defTabSz="1007532">
              <a:spcBef>
                <a:spcPts val="700"/>
              </a:spcBef>
              <a:buSzPct val="100000"/>
              <a:buChar char="•"/>
              <a:defRPr sz="1900">
                <a:latin typeface="+mj-lt"/>
                <a:ea typeface="+mj-ea"/>
                <a:cs typeface="+mj-cs"/>
                <a:sym typeface="Calibri"/>
              </a:defRPr>
            </a:pPr>
            <a:r>
              <a:t>Changes can be communicated between users</a:t>
            </a:r>
          </a:p>
          <a:p>
            <a:pPr marL="206375" indent="-206375" defTabSz="1007532">
              <a:spcBef>
                <a:spcPts val="700"/>
              </a:spcBef>
              <a:buSzPct val="100000"/>
              <a:buChar char="•"/>
              <a:defRPr sz="1900">
                <a:latin typeface="+mj-lt"/>
                <a:ea typeface="+mj-ea"/>
                <a:cs typeface="+mj-cs"/>
                <a:sym typeface="Calibri"/>
              </a:defRPr>
            </a:pPr>
            <a:r>
              <a:t>Git is distributed</a:t>
            </a:r>
          </a:p>
        </p:txBody>
      </p:sp>
      <p:sp>
        <p:nvSpPr>
          <p:cNvPr id="149" name="Shape 149"/>
          <p:cNvSpPr/>
          <p:nvPr/>
        </p:nvSpPr>
        <p:spPr>
          <a:xfrm>
            <a:off x="612138" y="6711608"/>
            <a:ext cx="3425194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200" spc="-9">
                <a:latin typeface="Arial"/>
                <a:ea typeface="Arial"/>
                <a:cs typeface="Arial"/>
                <a:sym typeface="Arial"/>
              </a:defRPr>
            </a:pPr>
            <a:r>
              <a:t>Im</a:t>
            </a:r>
            <a:r>
              <a:rPr spc="-4"/>
              <a:t>a</a:t>
            </a:r>
            <a:r>
              <a:rPr spc="0"/>
              <a:t>ge</a:t>
            </a:r>
            <a:r>
              <a:rPr spc="-4"/>
              <a:t> </a:t>
            </a:r>
            <a:r>
              <a:t>S</a:t>
            </a:r>
            <a:r>
              <a:rPr spc="0"/>
              <a:t>o</a:t>
            </a:r>
            <a:r>
              <a:rPr spc="-4"/>
              <a:t>u</a:t>
            </a:r>
            <a:r>
              <a:rPr spc="0"/>
              <a:t>rc</a:t>
            </a:r>
            <a:r>
              <a:rPr spc="-4"/>
              <a:t>e:</a:t>
            </a:r>
            <a:r>
              <a:rPr spc="0"/>
              <a:t> </a:t>
            </a:r>
            <a:r>
              <a:rPr spc="-4"/>
              <a:t>git</a:t>
            </a:r>
            <a:r>
              <a:rPr spc="0"/>
              <a:t>-sc</a:t>
            </a:r>
            <a:r>
              <a:rPr spc="-4"/>
              <a:t>m.c</a:t>
            </a:r>
            <a:r>
              <a:rPr spc="4"/>
              <a:t>o</a:t>
            </a:r>
            <a:r>
              <a:rPr spc="0"/>
              <a:t>m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3581400" y="659715"/>
            <a:ext cx="2913382" cy="5842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1937" defTabSz="859536">
              <a:tabLst>
                <a:tab pos="1574800" algn="l"/>
              </a:tabLst>
              <a:defRPr sz="4100" spc="-500"/>
            </a:pPr>
            <a:r>
              <a:t>T</a:t>
            </a:r>
            <a:r>
              <a:rPr spc="-99"/>
              <a:t>e</a:t>
            </a:r>
            <a:r>
              <a:rPr spc="0"/>
              <a:t>rms	</a:t>
            </a:r>
            <a:r>
              <a:rPr spc="-99"/>
              <a:t>u</a:t>
            </a:r>
            <a:r>
              <a:rPr spc="0"/>
              <a:t>s</a:t>
            </a:r>
            <a:r>
              <a:rPr spc="-99"/>
              <a:t>ed</a:t>
            </a:r>
          </a:p>
        </p:txBody>
      </p:sp>
      <p:sp>
        <p:nvSpPr>
          <p:cNvPr id="152" name="Shape 152"/>
          <p:cNvSpPr/>
          <p:nvPr/>
        </p:nvSpPr>
        <p:spPr>
          <a:xfrm>
            <a:off x="599440" y="1874229"/>
            <a:ext cx="143512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233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53" name="Shape 153"/>
          <p:cNvSpPr/>
          <p:nvPr/>
        </p:nvSpPr>
        <p:spPr>
          <a:xfrm>
            <a:off x="923288" y="1787294"/>
            <a:ext cx="1753237" cy="38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600" b="1" spc="1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0"/>
              <a:t>e</a:t>
            </a:r>
            <a:r>
              <a:rPr spc="-5"/>
              <a:t>p</a:t>
            </a:r>
            <a:r>
              <a:rPr spc="0"/>
              <a:t>os</a:t>
            </a:r>
            <a:r>
              <a:rPr spc="-10"/>
              <a:t>i</a:t>
            </a:r>
            <a:r>
              <a:rPr spc="-15"/>
              <a:t>t</a:t>
            </a:r>
            <a:r>
              <a:rPr spc="0"/>
              <a:t>o</a:t>
            </a:r>
            <a:r>
              <a:rPr spc="-5"/>
              <a:t>r</a:t>
            </a:r>
            <a:r>
              <a:rPr spc="0"/>
              <a:t>y</a:t>
            </a:r>
          </a:p>
        </p:txBody>
      </p:sp>
      <p:sp>
        <p:nvSpPr>
          <p:cNvPr id="154" name="Shape 154"/>
          <p:cNvSpPr/>
          <p:nvPr/>
        </p:nvSpPr>
        <p:spPr>
          <a:xfrm>
            <a:off x="1031238" y="2373378"/>
            <a:ext cx="153037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55" name="Shape 155"/>
          <p:cNvSpPr/>
          <p:nvPr/>
        </p:nvSpPr>
        <p:spPr>
          <a:xfrm>
            <a:off x="1355088" y="2333656"/>
            <a:ext cx="5948048" cy="812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32300"/>
              </a:lnSpc>
              <a:defRPr sz="2400" spc="-15">
                <a:latin typeface="Arial"/>
                <a:ea typeface="Arial"/>
                <a:cs typeface="Arial"/>
                <a:sym typeface="Arial"/>
              </a:defRPr>
            </a:pPr>
            <a:r>
              <a:t>F</a:t>
            </a:r>
            <a:r>
              <a:rPr spc="-5"/>
              <a:t>il</a:t>
            </a:r>
            <a:r>
              <a:rPr spc="-10"/>
              <a:t>e</a:t>
            </a:r>
            <a:r>
              <a:rPr spc="0"/>
              <a:t>s a</a:t>
            </a:r>
            <a:r>
              <a:rPr spc="-10"/>
              <a:t>n</a:t>
            </a:r>
            <a:r>
              <a:rPr spc="0"/>
              <a:t>d</a:t>
            </a:r>
            <a:r>
              <a:rPr spc="-10"/>
              <a:t> </a:t>
            </a:r>
            <a:r>
              <a:rPr spc="0"/>
              <a:t>f</a:t>
            </a:r>
            <a:r>
              <a:rPr spc="-10"/>
              <a:t>o</a:t>
            </a:r>
            <a:r>
              <a:t>l</a:t>
            </a:r>
            <a:r>
              <a:rPr spc="0"/>
              <a:t>d</a:t>
            </a:r>
            <a:r>
              <a:rPr spc="-10"/>
              <a:t>e</a:t>
            </a:r>
            <a:r>
              <a:rPr spc="0"/>
              <a:t>r</a:t>
            </a:r>
            <a:r>
              <a:rPr spc="5"/>
              <a:t> </a:t>
            </a:r>
            <a:r>
              <a:rPr spc="0"/>
              <a:t>r</a:t>
            </a:r>
            <a:r>
              <a:rPr spc="-10"/>
              <a:t>e</a:t>
            </a:r>
            <a:r>
              <a:rPr spc="-5"/>
              <a:t>l</a:t>
            </a:r>
            <a:r>
              <a:rPr spc="-10"/>
              <a:t>a</a:t>
            </a:r>
            <a:r>
              <a:rPr spc="-5"/>
              <a:t>t</a:t>
            </a:r>
            <a:r>
              <a:rPr spc="-10"/>
              <a:t>e</a:t>
            </a:r>
            <a:r>
              <a:rPr spc="0"/>
              <a:t>d </a:t>
            </a:r>
            <a:r>
              <a:rPr spc="-5"/>
              <a:t>t</a:t>
            </a:r>
            <a:r>
              <a:rPr spc="0"/>
              <a:t>o</a:t>
            </a:r>
            <a:r>
              <a:rPr spc="-10"/>
              <a:t> </a:t>
            </a:r>
            <a:r>
              <a:rPr spc="0"/>
              <a:t>t</a:t>
            </a:r>
            <a:r>
              <a:rPr spc="-10"/>
              <a:t>h</a:t>
            </a:r>
            <a:r>
              <a:rPr spc="0"/>
              <a:t>e</a:t>
            </a:r>
            <a:r>
              <a:rPr spc="-10"/>
              <a:t> </a:t>
            </a:r>
            <a:r>
              <a:rPr spc="0"/>
              <a:t>so</a:t>
            </a:r>
            <a:r>
              <a:rPr spc="-5"/>
              <a:t>ftw</a:t>
            </a:r>
            <a:r>
              <a:rPr spc="-10"/>
              <a:t>a</a:t>
            </a:r>
            <a:r>
              <a:rPr spc="0"/>
              <a:t>re c</a:t>
            </a:r>
            <a:r>
              <a:rPr spc="-10"/>
              <a:t>od</a:t>
            </a:r>
            <a:r>
              <a:rPr spc="0"/>
              <a:t>e </a:t>
            </a:r>
            <a:r>
              <a:t>F</a:t>
            </a:r>
            <a:r>
              <a:rPr spc="0"/>
              <a:t>u</a:t>
            </a:r>
            <a:r>
              <a:rPr spc="-5"/>
              <a:t>l</a:t>
            </a:r>
            <a:r>
              <a:rPr spc="0"/>
              <a:t>l</a:t>
            </a:r>
            <a:r>
              <a:rPr spc="-5"/>
              <a:t> </a:t>
            </a:r>
            <a:r>
              <a:t>H</a:t>
            </a:r>
            <a:r>
              <a:rPr spc="-5"/>
              <a:t>ist</a:t>
            </a:r>
            <a:r>
              <a:rPr spc="0"/>
              <a:t>ory </a:t>
            </a:r>
            <a:r>
              <a:rPr spc="-10"/>
              <a:t>o</a:t>
            </a:r>
            <a:r>
              <a:rPr spc="-5"/>
              <a:t>f</a:t>
            </a:r>
            <a:r>
              <a:rPr spc="10"/>
              <a:t> </a:t>
            </a:r>
            <a:r>
              <a:rPr spc="-5"/>
              <a:t>t</a:t>
            </a:r>
            <a:r>
              <a:rPr spc="-10"/>
              <a:t>h</a:t>
            </a:r>
            <a:r>
              <a:rPr spc="0"/>
              <a:t>e </a:t>
            </a:r>
            <a:r>
              <a:rPr spc="-10"/>
              <a:t>s</a:t>
            </a:r>
            <a:r>
              <a:rPr spc="0"/>
              <a:t>o</a:t>
            </a:r>
            <a:r>
              <a:rPr spc="-5"/>
              <a:t>ftw</a:t>
            </a:r>
            <a:r>
              <a:rPr spc="-10"/>
              <a:t>a</a:t>
            </a:r>
            <a:r>
              <a:rPr spc="5"/>
              <a:t>r</a:t>
            </a:r>
            <a:r>
              <a:rPr spc="0"/>
              <a:t>e</a:t>
            </a:r>
          </a:p>
        </p:txBody>
      </p:sp>
      <p:sp>
        <p:nvSpPr>
          <p:cNvPr id="156" name="Shape 156"/>
          <p:cNvSpPr/>
          <p:nvPr/>
        </p:nvSpPr>
        <p:spPr>
          <a:xfrm>
            <a:off x="1031238" y="2857250"/>
            <a:ext cx="15303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57" name="Shape 157"/>
          <p:cNvSpPr/>
          <p:nvPr/>
        </p:nvSpPr>
        <p:spPr>
          <a:xfrm>
            <a:off x="599440" y="3390610"/>
            <a:ext cx="143512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233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58" name="Shape 158"/>
          <p:cNvSpPr/>
          <p:nvPr/>
        </p:nvSpPr>
        <p:spPr>
          <a:xfrm>
            <a:off x="923288" y="3303673"/>
            <a:ext cx="2205991" cy="38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600" b="1" spc="-50">
                <a:latin typeface="Arial"/>
                <a:ea typeface="Arial"/>
                <a:cs typeface="Arial"/>
                <a:sym typeface="Arial"/>
              </a:defRPr>
            </a:pPr>
            <a:r>
              <a:t>W</a:t>
            </a:r>
            <a:r>
              <a:rPr spc="0"/>
              <a:t>o</a:t>
            </a:r>
            <a:r>
              <a:rPr spc="-5"/>
              <a:t>r</a:t>
            </a:r>
            <a:r>
              <a:rPr spc="0"/>
              <a:t>k</a:t>
            </a:r>
            <a:r>
              <a:rPr spc="-10"/>
              <a:t>i</a:t>
            </a:r>
            <a:r>
              <a:rPr spc="-5"/>
              <a:t>ng</a:t>
            </a:r>
            <a:r>
              <a:rPr spc="5"/>
              <a:t> </a:t>
            </a:r>
            <a:r>
              <a:rPr spc="0"/>
              <a:t>co</a:t>
            </a:r>
            <a:r>
              <a:rPr spc="-5"/>
              <a:t>p</a:t>
            </a:r>
            <a:r>
              <a:rPr spc="0"/>
              <a:t>y</a:t>
            </a:r>
          </a:p>
        </p:txBody>
      </p:sp>
      <p:sp>
        <p:nvSpPr>
          <p:cNvPr id="159" name="Shape 159"/>
          <p:cNvSpPr/>
          <p:nvPr/>
        </p:nvSpPr>
        <p:spPr>
          <a:xfrm>
            <a:off x="1031238" y="3889761"/>
            <a:ext cx="15303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60" name="Shape 160"/>
          <p:cNvSpPr/>
          <p:nvPr/>
        </p:nvSpPr>
        <p:spPr>
          <a:xfrm>
            <a:off x="1355088" y="3851306"/>
            <a:ext cx="5398773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400" spc="-5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-10"/>
              <a:t>op</a:t>
            </a:r>
            <a:r>
              <a:rPr spc="0"/>
              <a:t>y</a:t>
            </a:r>
            <a:r>
              <a:rPr spc="5"/>
              <a:t> </a:t>
            </a:r>
            <a:r>
              <a:rPr spc="-10"/>
              <a:t>o</a:t>
            </a:r>
            <a:r>
              <a:t>f</a:t>
            </a:r>
            <a:r>
              <a:rPr spc="0"/>
              <a:t> s</a:t>
            </a:r>
            <a:r>
              <a:rPr spc="-10"/>
              <a:t>o</a:t>
            </a:r>
            <a:r>
              <a:rPr spc="0"/>
              <a:t>f</a:t>
            </a:r>
            <a:r>
              <a:t>tw</a:t>
            </a:r>
            <a:r>
              <a:rPr spc="-10"/>
              <a:t>a</a:t>
            </a:r>
            <a:r>
              <a:rPr spc="0"/>
              <a:t>r</a:t>
            </a:r>
            <a:r>
              <a:rPr spc="-10"/>
              <a:t>e</a:t>
            </a:r>
            <a:r>
              <a:t>'</a:t>
            </a:r>
            <a:r>
              <a:rPr spc="0"/>
              <a:t>s </a:t>
            </a:r>
            <a:r>
              <a:t>fil</a:t>
            </a:r>
            <a:r>
              <a:rPr spc="-10"/>
              <a:t>e</a:t>
            </a:r>
            <a:r>
              <a:rPr spc="0"/>
              <a:t>s </a:t>
            </a:r>
            <a:r>
              <a:t>i</a:t>
            </a:r>
            <a:r>
              <a:rPr spc="0"/>
              <a:t>n </a:t>
            </a:r>
            <a:r>
              <a:t>t</a:t>
            </a:r>
            <a:r>
              <a:rPr spc="-10"/>
              <a:t>h</a:t>
            </a:r>
            <a:r>
              <a:rPr spc="0"/>
              <a:t>e</a:t>
            </a:r>
            <a:r>
              <a:rPr spc="-10"/>
              <a:t> </a:t>
            </a:r>
            <a:r>
              <a:rPr spc="5"/>
              <a:t>r</a:t>
            </a:r>
            <a:r>
              <a:rPr spc="-10"/>
              <a:t>epo</a:t>
            </a:r>
            <a:r>
              <a:rPr spc="0"/>
              <a:t>s</a:t>
            </a:r>
            <a:r>
              <a:t>it</a:t>
            </a:r>
            <a:r>
              <a:rPr spc="-10"/>
              <a:t>o</a:t>
            </a:r>
            <a:r>
              <a:rPr spc="5"/>
              <a:t>r</a:t>
            </a:r>
            <a:r>
              <a:rPr spc="0"/>
              <a:t>y</a:t>
            </a:r>
          </a:p>
        </p:txBody>
      </p:sp>
      <p:sp>
        <p:nvSpPr>
          <p:cNvPr id="161" name="Shape 161"/>
          <p:cNvSpPr/>
          <p:nvPr/>
        </p:nvSpPr>
        <p:spPr>
          <a:xfrm>
            <a:off x="599440" y="4423121"/>
            <a:ext cx="143512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233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62" name="Shape 162"/>
          <p:cNvSpPr/>
          <p:nvPr/>
        </p:nvSpPr>
        <p:spPr>
          <a:xfrm>
            <a:off x="923288" y="4337453"/>
            <a:ext cx="1644015" cy="38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600" b="1" spc="1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-5"/>
              <a:t>h</a:t>
            </a:r>
            <a:r>
              <a:rPr spc="0"/>
              <a:t>ec</a:t>
            </a:r>
            <a:r>
              <a:t>k</a:t>
            </a:r>
            <a:r>
              <a:rPr spc="-10"/>
              <a:t>-</a:t>
            </a:r>
            <a:r>
              <a:rPr spc="0"/>
              <a:t>o</a:t>
            </a:r>
            <a:r>
              <a:rPr spc="-5"/>
              <a:t>u</a:t>
            </a:r>
            <a:r>
              <a:rPr spc="0"/>
              <a:t>t</a:t>
            </a:r>
          </a:p>
        </p:txBody>
      </p:sp>
      <p:sp>
        <p:nvSpPr>
          <p:cNvPr id="163" name="Shape 163"/>
          <p:cNvSpPr/>
          <p:nvPr/>
        </p:nvSpPr>
        <p:spPr>
          <a:xfrm>
            <a:off x="1031238" y="4922270"/>
            <a:ext cx="15303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64" name="Shape 164"/>
          <p:cNvSpPr/>
          <p:nvPr/>
        </p:nvSpPr>
        <p:spPr>
          <a:xfrm>
            <a:off x="1355088" y="4883815"/>
            <a:ext cx="5663568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400" spc="-275"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spc="0"/>
              <a:t>o</a:t>
            </a:r>
            <a:r>
              <a:rPr spc="-10"/>
              <a:t> </a:t>
            </a:r>
            <a:r>
              <a:rPr spc="5"/>
              <a:t>c</a:t>
            </a:r>
            <a:r>
              <a:rPr spc="0"/>
              <a:t>r</a:t>
            </a:r>
            <a:r>
              <a:rPr spc="-10"/>
              <a:t>ea</a:t>
            </a:r>
            <a:r>
              <a:rPr spc="0"/>
              <a:t>te</a:t>
            </a:r>
            <a:r>
              <a:rPr spc="-10"/>
              <a:t> </a:t>
            </a:r>
            <a:r>
              <a:rPr spc="0"/>
              <a:t>a</a:t>
            </a:r>
            <a:r>
              <a:rPr spc="-10"/>
              <a:t> </a:t>
            </a:r>
            <a:r>
              <a:rPr spc="-5"/>
              <a:t>w</a:t>
            </a:r>
            <a:r>
              <a:rPr spc="-10"/>
              <a:t>o</a:t>
            </a:r>
            <a:r>
              <a:rPr spc="5"/>
              <a:t>r</a:t>
            </a:r>
            <a:r>
              <a:rPr spc="0"/>
              <a:t>k</a:t>
            </a:r>
            <a:r>
              <a:rPr spc="-5"/>
              <a:t>i</a:t>
            </a:r>
            <a:r>
              <a:rPr spc="-10"/>
              <a:t>n</a:t>
            </a:r>
            <a:r>
              <a:rPr spc="0"/>
              <a:t>g</a:t>
            </a:r>
            <a:r>
              <a:rPr spc="-10"/>
              <a:t> </a:t>
            </a:r>
            <a:r>
              <a:rPr spc="0"/>
              <a:t>c</a:t>
            </a:r>
            <a:r>
              <a:rPr spc="-10"/>
              <a:t>o</a:t>
            </a:r>
            <a:r>
              <a:rPr spc="0"/>
              <a:t>py </a:t>
            </a:r>
            <a:r>
              <a:rPr spc="-10"/>
              <a:t>o</a:t>
            </a:r>
            <a:r>
              <a:rPr spc="-5"/>
              <a:t>f</a:t>
            </a:r>
            <a:r>
              <a:rPr spc="0"/>
              <a:t> </a:t>
            </a:r>
            <a:r>
              <a:rPr spc="-5"/>
              <a:t>t</a:t>
            </a:r>
            <a:r>
              <a:rPr spc="0"/>
              <a:t>he</a:t>
            </a:r>
            <a:r>
              <a:rPr spc="-10"/>
              <a:t> </a:t>
            </a:r>
            <a:r>
              <a:rPr spc="5"/>
              <a:t>r</a:t>
            </a:r>
            <a:r>
              <a:rPr spc="-10"/>
              <a:t>epo</a:t>
            </a:r>
            <a:r>
              <a:rPr spc="0"/>
              <a:t>s</a:t>
            </a:r>
            <a:r>
              <a:rPr spc="-5"/>
              <a:t>it</a:t>
            </a:r>
            <a:r>
              <a:rPr spc="-10"/>
              <a:t>o</a:t>
            </a:r>
            <a:r>
              <a:rPr spc="5"/>
              <a:t>r</a:t>
            </a:r>
            <a:r>
              <a:rPr spc="0"/>
              <a:t>y</a:t>
            </a:r>
          </a:p>
        </p:txBody>
      </p:sp>
      <p:sp>
        <p:nvSpPr>
          <p:cNvPr id="165" name="Shape 165"/>
          <p:cNvSpPr/>
          <p:nvPr/>
        </p:nvSpPr>
        <p:spPr>
          <a:xfrm>
            <a:off x="599440" y="5456901"/>
            <a:ext cx="143512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233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66" name="Shape 166"/>
          <p:cNvSpPr/>
          <p:nvPr/>
        </p:nvSpPr>
        <p:spPr>
          <a:xfrm>
            <a:off x="923288" y="5369964"/>
            <a:ext cx="2927987" cy="38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600" b="1" spc="1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-5"/>
              <a:t>h</a:t>
            </a:r>
            <a:r>
              <a:rPr spc="0"/>
              <a:t>ec</a:t>
            </a:r>
            <a:r>
              <a:t>k</a:t>
            </a:r>
            <a:r>
              <a:rPr spc="-10"/>
              <a:t>-i</a:t>
            </a:r>
            <a:r>
              <a:rPr spc="-5"/>
              <a:t>n</a:t>
            </a:r>
            <a:r>
              <a:rPr spc="5"/>
              <a:t> </a:t>
            </a:r>
            <a:r>
              <a:rPr spc="-5"/>
              <a:t>/ C</a:t>
            </a:r>
            <a:r>
              <a:rPr spc="5"/>
              <a:t>o</a:t>
            </a:r>
            <a:r>
              <a:rPr spc="-5"/>
              <a:t>m</a:t>
            </a:r>
            <a:r>
              <a:rPr spc="0"/>
              <a:t>m</a:t>
            </a:r>
            <a:r>
              <a:rPr spc="-10"/>
              <a:t>it</a:t>
            </a:r>
          </a:p>
        </p:txBody>
      </p:sp>
      <p:sp>
        <p:nvSpPr>
          <p:cNvPr id="167" name="Shape 167"/>
          <p:cNvSpPr/>
          <p:nvPr/>
        </p:nvSpPr>
        <p:spPr>
          <a:xfrm>
            <a:off x="1031238" y="5956050"/>
            <a:ext cx="15303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68" name="Shape 168"/>
          <p:cNvSpPr/>
          <p:nvPr/>
        </p:nvSpPr>
        <p:spPr>
          <a:xfrm>
            <a:off x="1355088" y="5916326"/>
            <a:ext cx="6856732" cy="1107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600"/>
              </a:lnSpc>
              <a:defRPr sz="2400" spc="-55">
                <a:latin typeface="Arial"/>
                <a:ea typeface="Arial"/>
                <a:cs typeface="Arial"/>
                <a:sym typeface="Arial"/>
              </a:defRPr>
            </a:pPr>
            <a:r>
              <a:t>W</a:t>
            </a:r>
            <a:r>
              <a:rPr spc="5"/>
              <a:t>r</a:t>
            </a:r>
            <a:r>
              <a:rPr spc="-15"/>
              <a:t>i</a:t>
            </a:r>
            <a:r>
              <a:rPr spc="0"/>
              <a:t>te</a:t>
            </a:r>
            <a:r>
              <a:rPr spc="-10"/>
              <a:t> </a:t>
            </a:r>
            <a:r>
              <a:rPr spc="-5"/>
              <a:t>t</a:t>
            </a:r>
            <a:r>
              <a:rPr spc="-10"/>
              <a:t>h</a:t>
            </a:r>
            <a:r>
              <a:rPr spc="0"/>
              <a:t>e c</a:t>
            </a:r>
            <a:r>
              <a:rPr spc="-10"/>
              <a:t>han</a:t>
            </a:r>
            <a:r>
              <a:rPr spc="0"/>
              <a:t>g</a:t>
            </a:r>
            <a:r>
              <a:rPr spc="-10"/>
              <a:t>e</a:t>
            </a:r>
            <a:r>
              <a:rPr spc="0"/>
              <a:t>s ma</a:t>
            </a:r>
            <a:r>
              <a:rPr spc="-10"/>
              <a:t>d</a:t>
            </a:r>
            <a:r>
              <a:rPr spc="0"/>
              <a:t>e</a:t>
            </a:r>
            <a:r>
              <a:rPr spc="-10"/>
              <a:t> </a:t>
            </a:r>
            <a:r>
              <a:rPr spc="-5"/>
              <a:t>i</a:t>
            </a:r>
            <a:r>
              <a:rPr spc="0"/>
              <a:t>n</a:t>
            </a:r>
            <a:r>
              <a:rPr spc="-10"/>
              <a:t> </a:t>
            </a:r>
            <a:r>
              <a:rPr spc="-5"/>
              <a:t>t</a:t>
            </a:r>
            <a:r>
              <a:rPr spc="0"/>
              <a:t>he</a:t>
            </a:r>
            <a:r>
              <a:rPr spc="-10"/>
              <a:t> </a:t>
            </a:r>
            <a:r>
              <a:rPr spc="-5"/>
              <a:t>w</a:t>
            </a:r>
            <a:r>
              <a:rPr spc="-10"/>
              <a:t>o</a:t>
            </a:r>
            <a:r>
              <a:rPr spc="0"/>
              <a:t>r</a:t>
            </a:r>
            <a:r>
              <a:rPr spc="5"/>
              <a:t>k</a:t>
            </a:r>
            <a:r>
              <a:rPr spc="-15"/>
              <a:t>i</a:t>
            </a:r>
            <a:r>
              <a:rPr spc="0"/>
              <a:t>ng</a:t>
            </a:r>
            <a:r>
              <a:rPr spc="-10"/>
              <a:t> </a:t>
            </a:r>
            <a:r>
              <a:rPr spc="0"/>
              <a:t>c</a:t>
            </a:r>
            <a:r>
              <a:rPr spc="-10"/>
              <a:t>op</a:t>
            </a:r>
            <a:r>
              <a:rPr spc="0"/>
              <a:t>y to</a:t>
            </a:r>
            <a:r>
              <a:rPr spc="-10"/>
              <a:t> </a:t>
            </a:r>
            <a:r>
              <a:rPr spc="-5"/>
              <a:t>t</a:t>
            </a:r>
            <a:r>
              <a:rPr spc="-10"/>
              <a:t>h</a:t>
            </a:r>
            <a:r>
              <a:rPr spc="0"/>
              <a:t>e </a:t>
            </a:r>
            <a:r>
              <a:rPr spc="5"/>
              <a:t>r</a:t>
            </a:r>
            <a:r>
              <a:rPr spc="-10"/>
              <a:t>epo</a:t>
            </a:r>
            <a:r>
              <a:rPr spc="0"/>
              <a:t>s</a:t>
            </a:r>
            <a:r>
              <a:rPr spc="-5"/>
              <a:t>it</a:t>
            </a:r>
            <a:r>
              <a:rPr spc="-10"/>
              <a:t>o</a:t>
            </a:r>
            <a:r>
              <a:rPr spc="5"/>
              <a:t>r</a:t>
            </a:r>
            <a:r>
              <a:rPr spc="0"/>
              <a:t>y</a:t>
            </a:r>
          </a:p>
          <a:p>
            <a:pPr indent="12700">
              <a:spcBef>
                <a:spcPts val="800"/>
              </a:spcBef>
              <a:defRPr sz="2400" spc="-5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-10"/>
              <a:t>o</a:t>
            </a:r>
            <a:r>
              <a:rPr spc="0"/>
              <a:t>m</a:t>
            </a:r>
            <a:r>
              <a:rPr spc="5"/>
              <a:t>m</a:t>
            </a:r>
            <a:r>
              <a:t>it</a:t>
            </a:r>
            <a:r>
              <a:rPr spc="0"/>
              <a:t>s </a:t>
            </a:r>
            <a:r>
              <a:rPr spc="-10"/>
              <a:t>a</a:t>
            </a:r>
            <a:r>
              <a:rPr spc="5"/>
              <a:t>r</a:t>
            </a:r>
            <a:r>
              <a:rPr spc="0"/>
              <a:t>e</a:t>
            </a:r>
            <a:r>
              <a:rPr spc="-10"/>
              <a:t> </a:t>
            </a:r>
            <a:r>
              <a:rPr spc="0"/>
              <a:t>rec</a:t>
            </a:r>
            <a:r>
              <a:rPr spc="-10"/>
              <a:t>o</a:t>
            </a:r>
            <a:r>
              <a:rPr spc="0"/>
              <a:t>rd</a:t>
            </a:r>
            <a:r>
              <a:rPr spc="-10"/>
              <a:t>e</a:t>
            </a:r>
            <a:r>
              <a:rPr spc="0"/>
              <a:t>d</a:t>
            </a:r>
            <a:r>
              <a:rPr spc="-10"/>
              <a:t> b</a:t>
            </a:r>
            <a:r>
              <a:rPr spc="0"/>
              <a:t>y</a:t>
            </a:r>
            <a:r>
              <a:rPr spc="5"/>
              <a:t> </a:t>
            </a:r>
            <a:r>
              <a:t>t</a:t>
            </a:r>
            <a:r>
              <a:rPr spc="-10"/>
              <a:t>h</a:t>
            </a:r>
            <a:r>
              <a:rPr spc="0"/>
              <a:t>e</a:t>
            </a:r>
            <a:r>
              <a:rPr spc="-10"/>
              <a:t> </a:t>
            </a:r>
            <a:r>
              <a:t>VC</a:t>
            </a:r>
            <a:r>
              <a:rPr spc="0"/>
              <a:t>S</a:t>
            </a:r>
          </a:p>
        </p:txBody>
      </p:sp>
      <p:sp>
        <p:nvSpPr>
          <p:cNvPr id="169" name="Shape 169"/>
          <p:cNvSpPr/>
          <p:nvPr/>
        </p:nvSpPr>
        <p:spPr>
          <a:xfrm>
            <a:off x="1031238" y="6779011"/>
            <a:ext cx="15303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398" y="653369"/>
            <a:ext cx="10075336" cy="6466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Git File Status Lifecycle</a:t>
            </a:r>
          </a:p>
        </p:txBody>
      </p:sp>
      <p:pic>
        <p:nvPicPr>
          <p:cNvPr id="17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329" y="2602794"/>
            <a:ext cx="9219473" cy="3862212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 rot="5400000">
            <a:off x="5838417" y="-462900"/>
            <a:ext cx="589955" cy="5541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514"/>
                  <a:pt x="10800" y="21408"/>
                </a:cubicBezTo>
                <a:lnTo>
                  <a:pt x="10800" y="10992"/>
                </a:lnTo>
                <a:cubicBezTo>
                  <a:pt x="10800" y="10886"/>
                  <a:pt x="5965" y="10800"/>
                  <a:pt x="0" y="10800"/>
                </a:cubicBezTo>
                <a:cubicBezTo>
                  <a:pt x="5965" y="10800"/>
                  <a:pt x="10800" y="10714"/>
                  <a:pt x="10800" y="10608"/>
                </a:cubicBezTo>
                <a:lnTo>
                  <a:pt x="10800" y="192"/>
                </a:lnTo>
                <a:cubicBezTo>
                  <a:pt x="10800" y="86"/>
                  <a:pt x="15635" y="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07532"/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581327" y="1562025"/>
            <a:ext cx="1134053" cy="430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374" tIns="50374" rIns="50374" bIns="50374">
            <a:spAutoFit/>
          </a:bodyPr>
          <a:lstStyle>
            <a:lvl1pPr defTabSz="1007532">
              <a:defRPr sz="2200" b="1"/>
            </a:lvl1pPr>
          </a:lstStyle>
          <a:p>
            <a:r>
              <a:t>Tracked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1254</Words>
  <Application>Microsoft Macintosh PowerPoint</Application>
  <PresentationFormat>Custom</PresentationFormat>
  <Paragraphs>334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Courier New</vt:lpstr>
      <vt:lpstr>Arial</vt:lpstr>
      <vt:lpstr>Office Theme</vt:lpstr>
      <vt:lpstr>CS35L Week 9 Lec 1</vt:lpstr>
      <vt:lpstr>Software development process</vt:lpstr>
      <vt:lpstr>Source/Version Control</vt:lpstr>
      <vt:lpstr>Local VCS</vt:lpstr>
      <vt:lpstr>Centralized VCS</vt:lpstr>
      <vt:lpstr>Distributed VCS</vt:lpstr>
      <vt:lpstr>Terms used</vt:lpstr>
      <vt:lpstr>PowerPoint Presentation</vt:lpstr>
      <vt:lpstr>Git File Status Lifecycle</vt:lpstr>
      <vt:lpstr>Terms used</vt:lpstr>
      <vt:lpstr>What Is a Branch?</vt:lpstr>
      <vt:lpstr>First Git Repository</vt:lpstr>
      <vt:lpstr>Git Example</vt:lpstr>
      <vt:lpstr>Working With Git</vt:lpstr>
      <vt:lpstr>Git commands</vt:lpstr>
      <vt:lpstr>Where Is Master?</vt:lpstr>
      <vt:lpstr>New Branch</vt:lpstr>
      <vt:lpstr>New Commit</vt:lpstr>
      <vt:lpstr>Switching to New Branch</vt:lpstr>
      <vt:lpstr>Commit After Switch</vt:lpstr>
      <vt:lpstr>Why Branching?</vt:lpstr>
      <vt:lpstr>Merging</vt:lpstr>
      <vt:lpstr>Merging</vt:lpstr>
      <vt:lpstr>Merging</vt:lpstr>
      <vt:lpstr>Merging</vt:lpstr>
      <vt:lpstr>Merging</vt:lpstr>
      <vt:lpstr>Git Rebase</vt:lpstr>
      <vt:lpstr>More Git Commands</vt:lpstr>
      <vt:lpstr>Assignment 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Week 9 Lec 1</dc:title>
  <cp:lastModifiedBy>dekeiv3533</cp:lastModifiedBy>
  <cp:revision>5</cp:revision>
  <dcterms:modified xsi:type="dcterms:W3CDTF">2017-12-05T07:04:48Z</dcterms:modified>
</cp:coreProperties>
</file>