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hyperlink" Target="https://goo.gl/O7SjG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.cs.ucla.edu/classes/fall16/cs31/visualcpp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2" y="1408124"/>
            <a:ext cx="3359950" cy="2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69833" y="-7628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31 Discussion 2C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013" y="2065600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481550" y="4243250"/>
            <a:ext cx="5334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https://goo.gl/O7SjGg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double amtEarned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hoursWorked * payRate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072200" y="4403400"/>
            <a:ext cx="6999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part of the line declares a variable called </a:t>
            </a:r>
            <a:r>
              <a:rPr b="1" lang="en">
                <a:solidFill>
                  <a:srgbClr val="FF0000"/>
                </a:solidFill>
              </a:rPr>
              <a:t>amtEarned</a:t>
            </a:r>
            <a:r>
              <a:rPr lang="en">
                <a:solidFill>
                  <a:srgbClr val="FF0000"/>
                </a:solidFill>
              </a:rPr>
              <a:t> of type </a:t>
            </a:r>
            <a:r>
              <a:rPr b="1" lang="en">
                <a:solidFill>
                  <a:srgbClr val="FF0000"/>
                </a:solidFill>
              </a:rPr>
              <a:t>double</a:t>
            </a:r>
            <a:r>
              <a:rPr lang="en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 hoursWorked * payRate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072200" y="4403400"/>
            <a:ext cx="6999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part of the line sets the value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amtEarned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equal to the value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hoursWorked</a:t>
            </a:r>
            <a:r>
              <a:rPr lang="en">
                <a:solidFill>
                  <a:srgbClr val="FF0000"/>
                </a:solidFill>
              </a:rPr>
              <a:t> times the value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payRate. </a:t>
            </a:r>
            <a:r>
              <a:rPr lang="en">
                <a:solidFill>
                  <a:srgbClr val="FF0000"/>
                </a:solidFill>
              </a:rPr>
              <a:t>The asterisk is a symbol for multiplication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= hoursWorked *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cout.setf(ios::fixed);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cout.precision(2)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126150" y="4457350"/>
            <a:ext cx="6999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These lines affect the way cout shows numbers. Don’t worry about them for now.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= hoursWorked *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cout.setf(ios::fixed);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cout.precision(2);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cout &lt;&lt; "You earned $" &lt;&lt; amtEarned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706850" y="1126100"/>
            <a:ext cx="4383300" cy="99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line writes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"You earned $" </a:t>
            </a:r>
            <a:r>
              <a:rPr lang="en">
                <a:solidFill>
                  <a:srgbClr val="FF0000"/>
                </a:solidFill>
              </a:rPr>
              <a:t> followed by the value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amtEarned</a:t>
            </a:r>
            <a:r>
              <a:rPr lang="en">
                <a:solidFill>
                  <a:srgbClr val="FF0000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endl tells cout to create a line break</a:t>
            </a:r>
          </a:p>
        </p:txBody>
      </p:sp>
      <p:cxnSp>
        <p:nvCxnSpPr>
          <p:cNvPr id="141" name="Shape 141"/>
          <p:cNvCxnSpPr/>
          <p:nvPr/>
        </p:nvCxnSpPr>
        <p:spPr>
          <a:xfrm rot="5400000">
            <a:off x="5964225" y="2754725"/>
            <a:ext cx="2016600" cy="836400"/>
          </a:xfrm>
          <a:prstGeom prst="curvedConnector3">
            <a:avLst>
              <a:gd fmla="val 912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= hoursWorked *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cout.setf(ios::fixed);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cout.precision(2);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"You earned $" &lt;&lt; amtEarned &lt;&lt; endl;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"$" &lt;&lt; (0.10 * amtEarned) &lt;&lt; " will be withheld."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706850" y="1126100"/>
            <a:ext cx="4383300" cy="76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line writes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"$" </a:t>
            </a:r>
            <a:r>
              <a:rPr lang="en">
                <a:solidFill>
                  <a:srgbClr val="FF0000"/>
                </a:solidFill>
              </a:rPr>
              <a:t> followed by the value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amtEarned </a:t>
            </a:r>
            <a:r>
              <a:rPr lang="en">
                <a:solidFill>
                  <a:srgbClr val="FF0000"/>
                </a:solidFill>
              </a:rPr>
              <a:t>times 0.1 followed by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will be withheld"</a:t>
            </a:r>
          </a:p>
        </p:txBody>
      </p:sp>
      <p:cxnSp>
        <p:nvCxnSpPr>
          <p:cNvPr id="149" name="Shape 149"/>
          <p:cNvCxnSpPr/>
          <p:nvPr/>
        </p:nvCxnSpPr>
        <p:spPr>
          <a:xfrm rot="5400000">
            <a:off x="5903775" y="2889525"/>
            <a:ext cx="2468100" cy="50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= hoursWorked *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cout.setf(ios::fixed);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cout.precision(2);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"You earned $" &lt;&lt; amtEarned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"$" &lt;&lt; (0.10 * amtEarned) &lt;&lt; " will be withheld."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Programming Problem - Quadratic Formula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Write a program that solves equations of the form: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program should ask the user to enter the values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 then use the quadratic formula to print out all the solutions for 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two solutions are: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74" y="1647074"/>
            <a:ext cx="3244349" cy="73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75" y="3627400"/>
            <a:ext cx="8038250" cy="10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Problem - Quadratic Formula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(Starter Code)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36175" y="1894875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#include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008000"/>
                </a:solidFill>
              </a:rPr>
              <a:t>&lt;iostream&gt;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#include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008000"/>
                </a:solidFill>
              </a:rPr>
              <a:t>&lt;math.h&gt;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808000"/>
                </a:solidFill>
              </a:rPr>
              <a:t>using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808000"/>
                </a:solidFill>
              </a:rPr>
              <a:t>namespace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800080"/>
                </a:solidFill>
              </a:rPr>
              <a:t>std</a:t>
            </a:r>
            <a:r>
              <a:rPr lang="en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808000"/>
                </a:solidFill>
              </a:rPr>
              <a:t>int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main()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0C0C0"/>
                </a:solidFill>
              </a:rPr>
              <a:t>   </a:t>
            </a:r>
            <a:r>
              <a:rPr lang="en">
                <a:solidFill>
                  <a:srgbClr val="808000"/>
                </a:solidFill>
              </a:rPr>
              <a:t>double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a,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b,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0C0C0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cout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&lt;&lt;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008000"/>
                </a:solidFill>
              </a:rPr>
              <a:t>"a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008000"/>
                </a:solidFill>
              </a:rPr>
              <a:t>=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rgbClr val="008000"/>
                </a:solidFill>
              </a:rPr>
              <a:t>"</a:t>
            </a:r>
            <a:r>
              <a:rPr lang="en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0C0C0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cin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&gt;&gt;</a:t>
            </a:r>
            <a:r>
              <a:rPr lang="en">
                <a:solidFill>
                  <a:srgbClr val="C0C0C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new project with Visual Studio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http://web.cs.ucla.edu/classes/fall16/cs31/visualcpp.html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amtEarned = hoursWorked * payRate;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cout.setf(ios::fixed);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cout.precision(2);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"You earned $" &lt;&lt; amtEarned &lt;&lt; endl;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"$" &lt;&lt; (0.10 * amtEarned) &lt;&lt; " will be withheld." &lt;&lt; endl;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254275" y="3418875"/>
            <a:ext cx="6763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cout will write text on the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So this line will write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"How many hours did you work? " </a:t>
            </a:r>
            <a:r>
              <a:rPr lang="en">
                <a:solidFill>
                  <a:srgbClr val="FF0000"/>
                </a:solidFill>
              </a:rPr>
              <a:t>to the screen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180100" y="3257025"/>
            <a:ext cx="5253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hoursWorked is a variable. Think of a variable as a region of memory that can be used to store a value.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44825" y="4023075"/>
            <a:ext cx="7096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double</a:t>
            </a:r>
            <a:r>
              <a:rPr lang="en">
                <a:solidFill>
                  <a:srgbClr val="0000FF"/>
                </a:solidFill>
              </a:rPr>
              <a:t> is a variable </a:t>
            </a:r>
            <a:r>
              <a:rPr b="1" lang="en">
                <a:solidFill>
                  <a:srgbClr val="0000FF"/>
                </a:solidFill>
              </a:rPr>
              <a:t>type</a:t>
            </a:r>
            <a:r>
              <a:rPr lang="en">
                <a:solidFill>
                  <a:srgbClr val="0000FF"/>
                </a:solidFill>
              </a:rPr>
              <a:t>. A type specifies what kind of value is stored in the variable. </a:t>
            </a:r>
            <a:r>
              <a:rPr b="1" lang="en">
                <a:solidFill>
                  <a:srgbClr val="0000FF"/>
                </a:solidFill>
              </a:rPr>
              <a:t>d</a:t>
            </a:r>
            <a:r>
              <a:rPr b="1" lang="en">
                <a:solidFill>
                  <a:srgbClr val="0000FF"/>
                </a:solidFill>
              </a:rPr>
              <a:t>ouble</a:t>
            </a:r>
            <a:r>
              <a:rPr lang="en">
                <a:solidFill>
                  <a:srgbClr val="0000FF"/>
                </a:solidFill>
              </a:rPr>
              <a:t> means that we will store a decimal number. If instead, we wrote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hoursWorked; </a:t>
            </a:r>
            <a:r>
              <a:rPr lang="en">
                <a:solidFill>
                  <a:srgbClr val="0000FF"/>
                </a:solidFill>
              </a:rPr>
              <a:t>it would mean that we will store an integer.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cin &gt;&gt; hoursWorked;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254275" y="3418875"/>
            <a:ext cx="5266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cin prompts the user for input and the stores the input in the given variable.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So this line will prompt the user for input and store the value of the input in the variable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hoursWorked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47525" y="3722325"/>
            <a:ext cx="6999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line will write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"What is your hourly rate of pay? "</a:t>
            </a:r>
            <a:r>
              <a:rPr lang="en">
                <a:solidFill>
                  <a:srgbClr val="FF0000"/>
                </a:solidFill>
              </a:rPr>
              <a:t> to the screen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213800" y="3978575"/>
            <a:ext cx="6999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line declares a variable called </a:t>
            </a:r>
            <a:r>
              <a:rPr b="1" lang="en">
                <a:solidFill>
                  <a:srgbClr val="FF0000"/>
                </a:solidFill>
              </a:rPr>
              <a:t>payRate</a:t>
            </a:r>
            <a:r>
              <a:rPr lang="en">
                <a:solidFill>
                  <a:srgbClr val="FF0000"/>
                </a:solidFill>
              </a:rPr>
              <a:t> of type </a:t>
            </a:r>
            <a:r>
              <a:rPr b="1" lang="en">
                <a:solidFill>
                  <a:srgbClr val="FF0000"/>
                </a:solidFill>
              </a:rPr>
              <a:t>double</a:t>
            </a:r>
            <a:r>
              <a:rPr lang="en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very simple program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22700" y="1267750"/>
            <a:ext cx="80718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"How many hours did you work?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cin &gt;&gt; hoursWorked;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cout &lt;&lt; "What is your hourly rate of pay?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double payRate;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cin &gt;&gt; payRate;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314950" y="3681875"/>
            <a:ext cx="5266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line will prompt the user for input and store the value of the input in the variable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