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357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907F-B408-8544-96B6-75FAE80ABF6A}" type="datetimeFigureOut">
              <a:rPr lang="en-US" smtClean="0"/>
              <a:t>6/2/13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4270A-46AC-924F-82D9-FC8FEFDB53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270A-46AC-924F-82D9-FC8FEFDB53C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270A-46AC-924F-82D9-FC8FEFDB53C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97DB-8AE6-B045-A6C9-8649AF97310E}" type="datetimeFigureOut">
              <a:rPr lang="en-US" smtClean="0"/>
              <a:pPr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7408-3CE9-1F4A-B2FE-E9B449604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Interface: Viewing Current Inventory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Click on the </a:t>
            </a:r>
            <a:r>
              <a:rPr lang="en-US" i="1" dirty="0" smtClean="0">
                <a:solidFill>
                  <a:schemeClr val="bg1"/>
                </a:solidFill>
                <a:latin typeface="Bell MT"/>
                <a:cs typeface="Bell MT"/>
              </a:rPr>
              <a:t>Inventory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 icon to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access current inventory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Click on items in the inventory list to see their descriptions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Current funds are displayed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Bell MT"/>
                <a:cs typeface="Bell MT"/>
              </a:rPr>
              <a:t>JButtons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Use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Drop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Interface: Viewing Current Inventory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  <p:pic>
        <p:nvPicPr>
          <p:cNvPr id="4" name="Picture 3" descr="inventory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58" y="1600200"/>
            <a:ext cx="6663454" cy="45998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Game: Random Generation of the Game World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Pseudo random algorithm generates the galaxy procedurally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When a cluster is accessed, it is generated on-the-fly using its seed value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Each element references static info to determine specific attributes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Game: Trading Commodities for Profit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Buy low, sell high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A merchant’s inventory is generated as needed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Prices vary based on availability and location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Game: Obtaining Necessary Materials to Win the Game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Necessary materials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required: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err="1" smtClean="0">
                <a:solidFill>
                  <a:srgbClr val="FFFFFF"/>
                </a:solidFill>
                <a:latin typeface="Bell MT"/>
                <a:cs typeface="Bell MT"/>
              </a:rPr>
              <a:t>Phlebotinum</a:t>
            </a:r>
            <a:endParaRPr lang="en-US" sz="2400" dirty="0" smtClean="0">
              <a:solidFill>
                <a:srgbClr val="FFFFFF"/>
              </a:solidFill>
              <a:latin typeface="Bell MT"/>
              <a:cs typeface="Bell MT"/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err="1" smtClean="0">
                <a:solidFill>
                  <a:srgbClr val="FFFFFF"/>
                </a:solidFill>
                <a:latin typeface="Bell MT"/>
                <a:cs typeface="Bell MT"/>
              </a:rPr>
              <a:t>Unobtainium</a:t>
            </a:r>
            <a:endParaRPr lang="en-US" sz="2400" dirty="0" smtClean="0">
              <a:solidFill>
                <a:srgbClr val="FFFFFF"/>
              </a:solidFill>
              <a:latin typeface="Bell MT"/>
              <a:cs typeface="Bell MT"/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Diamonds</a:t>
            </a:r>
            <a:endParaRPr lang="en-US" dirty="0" smtClean="0"/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Use a player’s inventory to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repair drive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Press the </a:t>
            </a:r>
            <a:r>
              <a:rPr lang="en-US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 button to win the game after repairs are completed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payer dies if he/she runs out of fuel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FF6600"/>
                </a:solidFill>
                <a:latin typeface="Bauhaus 93"/>
                <a:cs typeface="Bauhaus 93"/>
              </a:rPr>
              <a:t>Undiscovered Worlds</a:t>
            </a:r>
            <a:endParaRPr lang="en-US" sz="38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Necessary materials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required: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err="1" smtClean="0">
                <a:solidFill>
                  <a:srgbClr val="FFFFFF"/>
                </a:solidFill>
                <a:latin typeface="Bell MT"/>
                <a:cs typeface="Bell MT"/>
              </a:rPr>
              <a:t>Phlebotinum</a:t>
            </a:r>
            <a:endParaRPr lang="en-US" sz="2400" dirty="0" smtClean="0">
              <a:solidFill>
                <a:srgbClr val="FFFFFF"/>
              </a:solidFill>
              <a:latin typeface="Bell MT"/>
              <a:cs typeface="Bell MT"/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err="1" smtClean="0">
                <a:solidFill>
                  <a:srgbClr val="FFFFFF"/>
                </a:solidFill>
                <a:latin typeface="Bell MT"/>
                <a:cs typeface="Bell MT"/>
              </a:rPr>
              <a:t>Unobtainium</a:t>
            </a:r>
            <a:endParaRPr lang="en-US" sz="2400" dirty="0" smtClean="0">
              <a:solidFill>
                <a:srgbClr val="FFFFFF"/>
              </a:solidFill>
              <a:latin typeface="Bell MT"/>
              <a:cs typeface="Bell MT"/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Diamonds</a:t>
            </a:r>
            <a:endParaRPr lang="en-US" dirty="0" smtClean="0"/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Use a player’s inventory to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repair drive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Press the </a:t>
            </a:r>
            <a:r>
              <a:rPr lang="en-US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 button to win the game after repairs are completed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payer dies if he/she runs out of fuel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Introduction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player’s ship suffers from a faulty warp drive during the galactic mapping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player: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Needs to navigate through the galaxy to obtain  necessary materials to rebuild the warp drive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Should analyze the local economies to determine where to buy and sell commodities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Can trade </a:t>
            </a: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commodities between various ports  in the galaxy where commodities and prices are pseudo randomly </a:t>
            </a: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generated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118" dirty="0" smtClean="0">
                <a:solidFill>
                  <a:schemeClr val="bg1"/>
                </a:solidFill>
                <a:latin typeface="Bell MT"/>
                <a:cs typeface="Bell MT"/>
              </a:rPr>
              <a:t>Has $500 </a:t>
            </a:r>
            <a:endParaRPr lang="en-US" sz="2118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player dies if he/she runs out of 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fuel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The player wins by acquiring the necessary materials to repair the ship and leaving the galaxy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Outline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Interface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Main Menu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Options Menu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Navigating through the Galaxy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Trading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Viewing Current Inventory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Game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Random Generation of the Game World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Trading Commodities for Profit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ll MT"/>
                <a:cs typeface="Bell MT"/>
              </a:rPr>
              <a:t>Obtaining Necessary Materials to Win the Game</a:t>
            </a: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Interface: Main Menu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pic>
        <p:nvPicPr>
          <p:cNvPr id="4" name="Content Placeholder 3" descr="MainMenu.png"/>
          <p:cNvPicPr>
            <a:picLocks noGrp="1" noChangeAspect="1"/>
          </p:cNvPicPr>
          <p:nvPr>
            <p:ph idx="1"/>
          </p:nvPr>
        </p:nvPicPr>
        <p:blipFill>
          <a:blip r:embed="rId3"/>
          <a:srcRect l="-40547" r="-40547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Interface: Options Menu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pic>
        <p:nvPicPr>
          <p:cNvPr id="7" name="Picture 6" descr="OM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84" y="1749386"/>
            <a:ext cx="7343832" cy="47117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6600"/>
                </a:solidFill>
                <a:latin typeface="Bauhaus 93"/>
                <a:cs typeface="Bauhaus 93"/>
              </a:rPr>
              <a:t>Interface: Navigating </a:t>
            </a:r>
            <a:r>
              <a:rPr lang="en-US" sz="3600" dirty="0" smtClean="0">
                <a:solidFill>
                  <a:srgbClr val="FF6600"/>
                </a:solidFill>
                <a:latin typeface="Bauhaus 93"/>
                <a:cs typeface="Bauhaus 93"/>
              </a:rPr>
              <a:t>through the Galaxy</a:t>
            </a:r>
            <a:endParaRPr lang="en-US" sz="3600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Current location is displayed under the </a:t>
            </a:r>
            <a:r>
              <a:rPr lang="en-US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 arrow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Can also hover over the </a:t>
            </a:r>
            <a:r>
              <a:rPr lang="en-US" sz="2400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 arrow to see the current location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he </a:t>
            </a:r>
            <a:r>
              <a:rPr lang="en-US" i="1" dirty="0" smtClean="0">
                <a:solidFill>
                  <a:schemeClr val="bg1"/>
                </a:solidFill>
                <a:latin typeface="Bell MT"/>
                <a:cs typeface="Bell MT"/>
              </a:rPr>
              <a:t>Back</a:t>
            </a: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 button can be pressed to see up a level when the player is not at the galaxy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Navigation markers are used to navigate above the Star System level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Interface: Navigating </a:t>
            </a:r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through the </a:t>
            </a:r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Galaxy (Cont.)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pic>
        <p:nvPicPr>
          <p:cNvPr id="12" name="Content Placeholder 11" descr="bav-backarrow1 copy.jpg"/>
          <p:cNvPicPr>
            <a:picLocks noGrp="1" noChangeAspect="1"/>
          </p:cNvPicPr>
          <p:nvPr>
            <p:ph idx="1"/>
          </p:nvPr>
        </p:nvPicPr>
        <p:blipFill>
          <a:blip r:embed="rId4"/>
          <a:srcRect l="-1248" r="-1248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Interface: Trading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Trading Menu is displayed when a navigation marker is pressed</a:t>
            </a: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Can also hover over the </a:t>
            </a:r>
            <a:r>
              <a:rPr lang="en-US" sz="2400" i="1" dirty="0" smtClean="0">
                <a:solidFill>
                  <a:schemeClr val="bg1"/>
                </a:solidFill>
                <a:latin typeface="Bell MT"/>
                <a:cs typeface="Bell MT"/>
              </a:rPr>
              <a:t>B</a:t>
            </a:r>
            <a:r>
              <a:rPr lang="en-US" sz="2400" i="1" dirty="0" smtClean="0">
                <a:solidFill>
                  <a:schemeClr val="bg1"/>
                </a:solidFill>
                <a:latin typeface="Bell MT"/>
                <a:cs typeface="Bell MT"/>
              </a:rPr>
              <a:t>ack</a:t>
            </a: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 arrow to see the current location</a:t>
            </a:r>
          </a:p>
          <a:p>
            <a:pPr>
              <a:buClr>
                <a:srgbClr val="FF6600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Bell MT"/>
                <a:cs typeface="Bell MT"/>
              </a:rPr>
              <a:t>Trading menu contains: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err="1" smtClean="0">
                <a:solidFill>
                  <a:schemeClr val="bg1"/>
                </a:solidFill>
                <a:latin typeface="Bell MT"/>
                <a:cs typeface="Bell MT"/>
              </a:rPr>
              <a:t>JList</a:t>
            </a: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 of a merchant’s inventory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err="1" smtClean="0">
                <a:solidFill>
                  <a:schemeClr val="bg1"/>
                </a:solidFill>
                <a:latin typeface="Bell MT"/>
                <a:cs typeface="Bell MT"/>
              </a:rPr>
              <a:t>JList</a:t>
            </a: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 of a player’s inventory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Bell MT"/>
                <a:cs typeface="Bell MT"/>
              </a:rPr>
              <a:t>Buy, Sell, Leave </a:t>
            </a:r>
            <a:r>
              <a:rPr lang="en-US" sz="2400" dirty="0" err="1" smtClean="0">
                <a:solidFill>
                  <a:schemeClr val="bg1"/>
                </a:solidFill>
                <a:latin typeface="Bell MT"/>
                <a:cs typeface="Bell MT"/>
              </a:rPr>
              <a:t>JButtons</a:t>
            </a:r>
            <a:endParaRPr lang="en-US" sz="2400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Font typeface="Wingdings" charset="2"/>
              <a:buChar char="§"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  <a:p>
            <a:pPr>
              <a:buClr>
                <a:srgbClr val="FF6600"/>
              </a:buClr>
              <a:buNone/>
            </a:pPr>
            <a:endParaRPr lang="en-US" dirty="0" smtClean="0">
              <a:solidFill>
                <a:schemeClr val="bg1"/>
              </a:solidFill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Interface: </a:t>
            </a:r>
            <a:r>
              <a:rPr lang="en-US" dirty="0" smtClean="0">
                <a:solidFill>
                  <a:srgbClr val="FF6600"/>
                </a:solidFill>
                <a:latin typeface="Bauhaus 93"/>
                <a:cs typeface="Bauhaus 93"/>
              </a:rPr>
              <a:t>Trading (Cont.)</a:t>
            </a:r>
            <a:endParaRPr lang="en-US" dirty="0">
              <a:solidFill>
                <a:srgbClr val="FF6600"/>
              </a:solidFill>
              <a:latin typeface="Bauhaus 93"/>
              <a:cs typeface="Bauhaus 93"/>
            </a:endParaRPr>
          </a:p>
        </p:txBody>
      </p:sp>
      <p:pic>
        <p:nvPicPr>
          <p:cNvPr id="5" name="Content Placeholder 4" descr="Screen shot 2013-06-01 at 11.34.13 AM.png"/>
          <p:cNvPicPr>
            <a:picLocks noGrp="1" noChangeAspect="1"/>
          </p:cNvPicPr>
          <p:nvPr>
            <p:ph idx="1"/>
          </p:nvPr>
        </p:nvPicPr>
        <p:blipFill>
          <a:blip r:embed="rId4"/>
          <a:srcRect t="-26166" b="-26166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443</Words>
  <Application>Microsoft Macintosh PowerPoint</Application>
  <PresentationFormat>On-screen Show (4:3)</PresentationFormat>
  <Paragraphs>74</Paragraphs>
  <Slides>15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Introduction</vt:lpstr>
      <vt:lpstr>Outline</vt:lpstr>
      <vt:lpstr>Interface: Main Menu</vt:lpstr>
      <vt:lpstr>Interface: Options Menu</vt:lpstr>
      <vt:lpstr>Interface: Navigating through the Galaxy</vt:lpstr>
      <vt:lpstr>Interface: Navigating through the Galaxy (Cont.)</vt:lpstr>
      <vt:lpstr>Interface: Trading</vt:lpstr>
      <vt:lpstr>Interface: Trading (Cont.)</vt:lpstr>
      <vt:lpstr>Interface: Viewing Current Inventory</vt:lpstr>
      <vt:lpstr>Interface: Viewing Current Inventory</vt:lpstr>
      <vt:lpstr>Game: Random Generation of the Game World</vt:lpstr>
      <vt:lpstr>Game: Trading Commodities for Profit</vt:lpstr>
      <vt:lpstr>Game: Obtaining Necessary Materials to Win the Game</vt:lpstr>
      <vt:lpstr>Undiscovered Worlds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Tanya Vakhilt</dc:creator>
  <cp:lastModifiedBy>Tanya Vakhilt</cp:lastModifiedBy>
  <cp:revision>13</cp:revision>
  <dcterms:created xsi:type="dcterms:W3CDTF">2013-06-02T18:41:40Z</dcterms:created>
  <dcterms:modified xsi:type="dcterms:W3CDTF">2013-06-03T17:38:57Z</dcterms:modified>
</cp:coreProperties>
</file>