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7" r:id="rId5"/>
    <p:sldId id="260" r:id="rId6"/>
    <p:sldId id="258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6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2/5/12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6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2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2/5/12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8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7D09-B6D2-44CA-8B07-932ED0C95C63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9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jpg"/><Relationship Id="rId5" Type="http://schemas.openxmlformats.org/officeDocument/2006/relationships/image" Target="../media/image7.jpe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8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Humanoid Research Software Development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Christopher T. Cannon (ctc82@drexel.edu)</a:t>
            </a:r>
          </a:p>
          <a:p>
            <a:r>
              <a:rPr lang="en-US" sz="2000" dirty="0" smtClean="0"/>
              <a:t>Jeffrey </a:t>
            </a:r>
            <a:r>
              <a:rPr lang="en-US" sz="2000" dirty="0" err="1" smtClean="0"/>
              <a:t>Segall</a:t>
            </a:r>
            <a:r>
              <a:rPr lang="en-US" sz="2000" dirty="0" smtClean="0"/>
              <a:t> (js572@drexel.edu)</a:t>
            </a:r>
          </a:p>
          <a:p>
            <a:r>
              <a:rPr lang="en-US" sz="2000" dirty="0" smtClean="0"/>
              <a:t>William C. </a:t>
            </a:r>
            <a:r>
              <a:rPr lang="en-US" sz="2000" dirty="0" err="1" smtClean="0"/>
              <a:t>Regli</a:t>
            </a:r>
            <a:r>
              <a:rPr lang="en-US" sz="2000" dirty="0" smtClean="0"/>
              <a:t> (regli@drexel.edu)</a:t>
            </a:r>
          </a:p>
          <a:p>
            <a:r>
              <a:rPr lang="en-US" sz="2000" dirty="0" err="1" smtClean="0"/>
              <a:t>Youngmoo</a:t>
            </a:r>
            <a:r>
              <a:rPr lang="en-US" sz="2000" dirty="0" smtClean="0"/>
              <a:t> Kim (yek23@drexel.edu)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419600"/>
            <a:ext cx="1657350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437893"/>
            <a:ext cx="2362200" cy="1349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4578722"/>
            <a:ext cx="2246361" cy="10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6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</a:t>
            </a:r>
            <a:r>
              <a:rPr lang="en-US" dirty="0" smtClean="0"/>
              <a:t>A standard platform does not exist to develop humanoid robots.</a:t>
            </a:r>
          </a:p>
          <a:p>
            <a:pPr lvl="1"/>
            <a:r>
              <a:rPr lang="en-US" dirty="0" smtClean="0"/>
              <a:t>Difficult to compare performance and effectiveness across implementations.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Goals:</a:t>
            </a:r>
          </a:p>
          <a:p>
            <a:pPr lvl="1"/>
            <a:r>
              <a:rPr lang="en-US" dirty="0" smtClean="0"/>
              <a:t>Create a realistic simulation environment;</a:t>
            </a:r>
          </a:p>
          <a:p>
            <a:pPr lvl="1"/>
            <a:r>
              <a:rPr lang="en-US" dirty="0" smtClean="0"/>
              <a:t>Deploy robot code to multiple sources (</a:t>
            </a:r>
            <a:r>
              <a:rPr lang="en-US" i="1" dirty="0" smtClean="0"/>
              <a:t>e.g.</a:t>
            </a:r>
            <a:r>
              <a:rPr lang="en-US" dirty="0" smtClean="0"/>
              <a:t>, simulation, miniature robot, full-size robot); and</a:t>
            </a:r>
          </a:p>
          <a:p>
            <a:pPr lvl="1"/>
            <a:r>
              <a:rPr lang="en-US" dirty="0" smtClean="0"/>
              <a:t>Utilize open source software.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19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953000"/>
            <a:ext cx="2186840" cy="1749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900487"/>
            <a:ext cx="1494252" cy="1738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Background: MRI-R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Project funding from the NSF.</a:t>
            </a:r>
          </a:p>
          <a:p>
            <a:r>
              <a:rPr lang="en-US" dirty="0" smtClean="0"/>
              <a:t>Develop a new common research platform (HUBO+) for the world’s first homogeneous full-sized humanoid team.</a:t>
            </a:r>
          </a:p>
          <a:p>
            <a:r>
              <a:rPr lang="en-US" dirty="0" smtClean="0"/>
              <a:t>Drexel leads the project and we have partnered with: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" y="4648200"/>
            <a:ext cx="2459567" cy="444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15" y="4479879"/>
            <a:ext cx="2538411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204985"/>
            <a:ext cx="1200150" cy="1196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10200"/>
            <a:ext cx="1856232" cy="611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348264"/>
            <a:ext cx="236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1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Background: Conductor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71600"/>
            <a:ext cx="3027450" cy="4525963"/>
          </a:xfrm>
        </p:spPr>
      </p:pic>
      <p:sp>
        <p:nvSpPr>
          <p:cNvPr id="5" name="TextBox 4"/>
          <p:cNvSpPr txBox="1"/>
          <p:nvPr/>
        </p:nvSpPr>
        <p:spPr>
          <a:xfrm>
            <a:off x="5715000" y="58674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Jaemi</a:t>
            </a:r>
            <a:r>
              <a:rPr lang="en-US" sz="1600" dirty="0" smtClean="0"/>
              <a:t> HUBO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395399"/>
            <a:ext cx="5410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Conductor is software developed by a master’s student designed to operate with </a:t>
            </a:r>
            <a:r>
              <a:rPr lang="en-US" sz="2400" dirty="0" err="1" smtClean="0"/>
              <a:t>Jaemi</a:t>
            </a:r>
            <a:r>
              <a:rPr lang="en-US" sz="2400" dirty="0" smtClean="0"/>
              <a:t> HUBO.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Jaemi</a:t>
            </a:r>
            <a:r>
              <a:rPr lang="en-US" sz="2400" dirty="0" smtClean="0"/>
              <a:t> HUBO is the first humanoid robot Drexel received for research.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Conductor provides: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 simulation environment in </a:t>
            </a:r>
            <a:r>
              <a:rPr lang="en-US" sz="2400" dirty="0" err="1" smtClean="0"/>
              <a:t>Webots</a:t>
            </a:r>
            <a:r>
              <a:rPr lang="en-US" sz="2400" dirty="0" smtClean="0"/>
              <a:t> to test robot code;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 method to output robot code to a miniature humanoid robot; and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 method to output robot code to the </a:t>
            </a:r>
            <a:r>
              <a:rPr lang="en-US" sz="2400" dirty="0" err="1" smtClean="0"/>
              <a:t>Jaemi</a:t>
            </a:r>
            <a:r>
              <a:rPr lang="en-US" sz="2400" dirty="0" smtClean="0"/>
              <a:t> </a:t>
            </a:r>
            <a:r>
              <a:rPr lang="en-US" sz="2400" dirty="0" err="1" smtClean="0"/>
              <a:t>Hubo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72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Platform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Adapt Conductor to work with HUBO+.</a:t>
            </a:r>
          </a:p>
          <a:p>
            <a:pPr lvl="1"/>
            <a:r>
              <a:rPr lang="en-US" dirty="0" smtClean="0"/>
              <a:t>Utilize only open source software for all components of the system (</a:t>
            </a:r>
            <a:r>
              <a:rPr lang="en-US" i="1" dirty="0" smtClean="0"/>
              <a:t>e.g.</a:t>
            </a:r>
            <a:r>
              <a:rPr lang="en-US" dirty="0" smtClean="0"/>
              <a:t>, simulator, communication, </a:t>
            </a:r>
            <a:r>
              <a:rPr lang="en-US" i="1" dirty="0" smtClean="0"/>
              <a:t>etc.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Provide a common interface to the software that robotics developers are already familiar with.</a:t>
            </a:r>
          </a:p>
          <a:p>
            <a:pPr lvl="1"/>
            <a:r>
              <a:rPr lang="en-US" dirty="0" smtClean="0"/>
              <a:t>Output to multiple environments.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34591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MAchine</a:t>
            </a:r>
            <a:r>
              <a:rPr lang="en-US" dirty="0" smtClean="0"/>
              <a:t> and Environment Software Translation to </a:t>
            </a:r>
            <a:r>
              <a:rPr lang="en-US" dirty="0" err="1" smtClean="0"/>
              <a:t>Ros</a:t>
            </a:r>
            <a:r>
              <a:rPr lang="en-US" dirty="0" smtClean="0"/>
              <a:t> (MAESTRO)</a:t>
            </a:r>
          </a:p>
          <a:p>
            <a:pPr lvl="1"/>
            <a:r>
              <a:rPr lang="en-US" dirty="0" smtClean="0"/>
              <a:t>MAESTRO uses all open-source technologies:</a:t>
            </a:r>
          </a:p>
          <a:p>
            <a:pPr lvl="2"/>
            <a:r>
              <a:rPr lang="en-US" dirty="0" smtClean="0"/>
              <a:t>Orocos for real-time communication;</a:t>
            </a:r>
          </a:p>
          <a:p>
            <a:pPr lvl="2"/>
            <a:r>
              <a:rPr lang="en-US" dirty="0" smtClean="0"/>
              <a:t>ROS for its extensive list of supported software and devices.</a:t>
            </a:r>
          </a:p>
          <a:p>
            <a:pPr lvl="2"/>
            <a:r>
              <a:rPr lang="en-US" dirty="0" err="1" smtClean="0"/>
              <a:t>OpenRAVE</a:t>
            </a:r>
            <a:r>
              <a:rPr lang="en-US" dirty="0" smtClean="0"/>
              <a:t> to simulate HUBO+ operations.</a:t>
            </a:r>
          </a:p>
          <a:p>
            <a:pPr lvl="1"/>
            <a:r>
              <a:rPr lang="en-US" dirty="0" smtClean="0"/>
              <a:t>MAESTRO uses the ROS framework to provide a generic interface that is widely adopted by robotics developers.</a:t>
            </a:r>
          </a:p>
          <a:p>
            <a:pPr lvl="1"/>
            <a:r>
              <a:rPr lang="en-US" dirty="0" smtClean="0"/>
              <a:t>MAESTRO is designed to output to simulation environments and hardware.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602480"/>
            <a:ext cx="5105400" cy="1795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6397823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MAESTRO software architecture.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578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Short-term work:</a:t>
            </a:r>
          </a:p>
          <a:p>
            <a:pPr lvl="1"/>
            <a:r>
              <a:rPr lang="en-US" dirty="0" smtClean="0"/>
              <a:t>Operate a single motor test rig.</a:t>
            </a:r>
          </a:p>
          <a:p>
            <a:pPr lvl="1"/>
            <a:r>
              <a:rPr lang="en-US" dirty="0" smtClean="0"/>
              <a:t>Operate the basic functions of HUBO+.</a:t>
            </a:r>
          </a:p>
          <a:p>
            <a:r>
              <a:rPr lang="en-US" dirty="0" smtClean="0"/>
              <a:t>Long-term work:</a:t>
            </a:r>
          </a:p>
          <a:p>
            <a:pPr lvl="1"/>
            <a:r>
              <a:rPr lang="en-US" dirty="0" smtClean="0"/>
              <a:t>Integrate power usage statistics that model power consumption.</a:t>
            </a:r>
          </a:p>
          <a:p>
            <a:pPr lvl="1"/>
            <a:r>
              <a:rPr lang="en-US" dirty="0" smtClean="0"/>
              <a:t>Integrate the SimLab simulation environment to provide advanced robot physics.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8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Thank you for your </a:t>
            </a:r>
            <a:br>
              <a:rPr lang="en-US" dirty="0" smtClean="0"/>
            </a:br>
            <a:r>
              <a:rPr lang="en-US" dirty="0" smtClean="0"/>
              <a:t>time and attention.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2670175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Christopher T. Cannon (ctc82@drexel.edu)</a:t>
            </a:r>
          </a:p>
          <a:p>
            <a:r>
              <a:rPr lang="en-US" sz="2000" dirty="0" smtClean="0"/>
              <a:t>Jeffrey </a:t>
            </a:r>
            <a:r>
              <a:rPr lang="en-US" sz="2000" dirty="0" err="1" smtClean="0"/>
              <a:t>Segall</a:t>
            </a:r>
            <a:r>
              <a:rPr lang="en-US" sz="2000" dirty="0" smtClean="0"/>
              <a:t> (js572@drexel.edu)</a:t>
            </a:r>
          </a:p>
          <a:p>
            <a:r>
              <a:rPr lang="en-US" sz="2000" dirty="0" smtClean="0"/>
              <a:t>William C. </a:t>
            </a:r>
            <a:r>
              <a:rPr lang="en-US" sz="2000" dirty="0" err="1" smtClean="0"/>
              <a:t>Regli</a:t>
            </a:r>
            <a:r>
              <a:rPr lang="en-US" sz="2000" dirty="0" smtClean="0"/>
              <a:t> (regli@drexel.edu)</a:t>
            </a:r>
          </a:p>
          <a:p>
            <a:r>
              <a:rPr lang="en-US" sz="2000" dirty="0" err="1" smtClean="0"/>
              <a:t>Youngmoo</a:t>
            </a:r>
            <a:r>
              <a:rPr lang="en-US" sz="2000" dirty="0" smtClean="0"/>
              <a:t> Kim (yek23@drexel.edu)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0"/>
            <a:ext cx="1657350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668610"/>
            <a:ext cx="2362200" cy="1349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4809439"/>
            <a:ext cx="2246361" cy="10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2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429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Humanoid Research Software Development Platform</vt:lpstr>
      <vt:lpstr>Problem Statement and Goals</vt:lpstr>
      <vt:lpstr>Project Background: MRI-R2</vt:lpstr>
      <vt:lpstr>Project Background: Conductor</vt:lpstr>
      <vt:lpstr>Software Platform Goals</vt:lpstr>
      <vt:lpstr>MAESTRO</vt:lpstr>
      <vt:lpstr>MAESTRO Demonstration</vt:lpstr>
      <vt:lpstr>Future Work</vt:lpstr>
      <vt:lpstr>Thank you for your  time and attention.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HUBO++</dc:title>
  <dc:creator>ccannon</dc:creator>
  <cp:lastModifiedBy>Christopher Cannon</cp:lastModifiedBy>
  <cp:revision>17</cp:revision>
  <dcterms:created xsi:type="dcterms:W3CDTF">2012-01-31T19:55:51Z</dcterms:created>
  <dcterms:modified xsi:type="dcterms:W3CDTF">2012-02-06T02:01:37Z</dcterms:modified>
</cp:coreProperties>
</file>