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40" r:id="rId2"/>
    <p:sldId id="560" r:id="rId3"/>
    <p:sldId id="698" r:id="rId4"/>
    <p:sldId id="661" r:id="rId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1"/>
    <p:restoredTop sz="86061" autoAdjust="0"/>
  </p:normalViewPr>
  <p:slideViewPr>
    <p:cSldViewPr snapToGrid="0">
      <p:cViewPr varScale="1">
        <p:scale>
          <a:sx n="93" d="100"/>
          <a:sy n="93" d="100"/>
        </p:scale>
        <p:origin x="1248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ott, Roland" userId="a23b1692-7674-4dc8-8401-6e14c3b067c0" providerId="ADAL" clId="{2571A40A-CD46-4E32-9468-E6C9723D00F0}"/>
    <pc:docChg chg="modSld">
      <pc:chgData name="Schott, Roland" userId="a23b1692-7674-4dc8-8401-6e14c3b067c0" providerId="ADAL" clId="{2571A40A-CD46-4E32-9468-E6C9723D00F0}" dt="2022-11-10T20:23:44.282" v="58" actId="20577"/>
      <pc:docMkLst>
        <pc:docMk/>
      </pc:docMkLst>
      <pc:sldChg chg="modSp mod">
        <pc:chgData name="Schott, Roland" userId="a23b1692-7674-4dc8-8401-6e14c3b067c0" providerId="ADAL" clId="{2571A40A-CD46-4E32-9468-E6C9723D00F0}" dt="2022-11-10T20:22:53.876" v="21" actId="20577"/>
        <pc:sldMkLst>
          <pc:docMk/>
          <pc:sldMk cId="1481027026" sldId="440"/>
        </pc:sldMkLst>
        <pc:spChg chg="mod">
          <ac:chgData name="Schott, Roland" userId="a23b1692-7674-4dc8-8401-6e14c3b067c0" providerId="ADAL" clId="{2571A40A-CD46-4E32-9468-E6C9723D00F0}" dt="2022-11-10T20:22:53.876" v="21" actId="20577"/>
          <ac:spMkLst>
            <pc:docMk/>
            <pc:sldMk cId="1481027026" sldId="440"/>
            <ac:spMk id="2" creationId="{00000000-0000-0000-0000-000000000000}"/>
          </ac:spMkLst>
        </pc:spChg>
      </pc:sldChg>
      <pc:sldChg chg="modSp mod">
        <pc:chgData name="Schott, Roland" userId="a23b1692-7674-4dc8-8401-6e14c3b067c0" providerId="ADAL" clId="{2571A40A-CD46-4E32-9468-E6C9723D00F0}" dt="2022-11-10T20:18:07.395" v="0" actId="20577"/>
        <pc:sldMkLst>
          <pc:docMk/>
          <pc:sldMk cId="2748946356" sldId="636"/>
        </pc:sldMkLst>
        <pc:spChg chg="mod">
          <ac:chgData name="Schott, Roland" userId="a23b1692-7674-4dc8-8401-6e14c3b067c0" providerId="ADAL" clId="{2571A40A-CD46-4E32-9468-E6C9723D00F0}" dt="2022-11-10T20:18:07.395" v="0" actId="20577"/>
          <ac:spMkLst>
            <pc:docMk/>
            <pc:sldMk cId="2748946356" sldId="636"/>
            <ac:spMk id="40" creationId="{E5123755-5E5C-2641-B4CD-10FB49D40923}"/>
          </ac:spMkLst>
        </pc:spChg>
      </pc:sldChg>
      <pc:sldChg chg="modSp mod">
        <pc:chgData name="Schott, Roland" userId="a23b1692-7674-4dc8-8401-6e14c3b067c0" providerId="ADAL" clId="{2571A40A-CD46-4E32-9468-E6C9723D00F0}" dt="2022-11-10T20:23:44.282" v="58" actId="20577"/>
        <pc:sldMkLst>
          <pc:docMk/>
          <pc:sldMk cId="4059309948" sldId="655"/>
        </pc:sldMkLst>
        <pc:spChg chg="mod">
          <ac:chgData name="Schott, Roland" userId="a23b1692-7674-4dc8-8401-6e14c3b067c0" providerId="ADAL" clId="{2571A40A-CD46-4E32-9468-E6C9723D00F0}" dt="2022-11-10T20:23:44.282" v="58" actId="20577"/>
          <ac:spMkLst>
            <pc:docMk/>
            <pc:sldMk cId="4059309948" sldId="655"/>
            <ac:spMk id="13" creationId="{0A8CA261-442D-B14B-BD01-15ED193AF2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 dirty="0"/>
              <a:t>-alto-new-transport/</a:t>
            </a:r>
          </a:p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schott</a:t>
            </a:r>
            <a:r>
              <a:rPr lang="en-US" dirty="0"/>
              <a:t>-alto-new-transport-push/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19575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116 : ALTO Deployment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349" y="1341971"/>
            <a:ext cx="1027089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Implementation and Deployment Supporting CERN (FTS/</a:t>
            </a:r>
            <a:r>
              <a:rPr lang="en-US" sz="3600" dirty="0" err="1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Rucio</a:t>
            </a:r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 Integration)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4"/>
            <a:ext cx="8534400" cy="2083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Presenter: Jordi Ros Giralt, Y. Richard Yang, Mario Lassnig</a:t>
            </a:r>
            <a:br>
              <a:rPr lang="en-US" altLang="x-none" sz="2400" noProof="1">
                <a:ea typeface="ＭＳ Ｐゴシック" charset="-128"/>
              </a:rPr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March 27, 2023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116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r>
              <a:rPr lang="en-US" dirty="0"/>
              <a:t>Document status</a:t>
            </a:r>
          </a:p>
          <a:p>
            <a:r>
              <a:rPr lang="en-US" dirty="0"/>
              <a:t>Remaining issues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EC4A-45C2-1D4C-8B3F-5ED4C61D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CDCF-031F-0048-9CB8-B7275E85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to do</a:t>
            </a:r>
          </a:p>
          <a:p>
            <a:pPr lvl="1"/>
            <a:r>
              <a:rPr lang="en-US" dirty="0"/>
              <a:t>Discuss on mailing list to seek feedback on load balancing and protocol connection complexity</a:t>
            </a:r>
          </a:p>
          <a:p>
            <a:pPr lvl="1"/>
            <a:r>
              <a:rPr lang="en-US" dirty="0"/>
              <a:t>Discuss on mailing list on persistent state vs ephemeral state</a:t>
            </a:r>
          </a:p>
          <a:p>
            <a:pPr lvl="1"/>
            <a:r>
              <a:rPr lang="en-US" dirty="0"/>
              <a:t>Will proceed in 1 week</a:t>
            </a:r>
          </a:p>
          <a:p>
            <a:pPr lvl="1"/>
            <a:endParaRPr lang="en-US" dirty="0"/>
          </a:p>
          <a:p>
            <a:r>
              <a:rPr lang="en-US" dirty="0"/>
              <a:t>Small</a:t>
            </a:r>
          </a:p>
          <a:p>
            <a:pPr lvl="1">
              <a:buFontTx/>
              <a:buChar char="-"/>
            </a:pPr>
            <a:r>
              <a:rPr lang="en-US" dirty="0"/>
              <a:t>How to read meta data (directory)</a:t>
            </a:r>
          </a:p>
          <a:p>
            <a:pPr lvl="2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uq</a:t>
            </a:r>
            <a:r>
              <a:rPr lang="en-US" dirty="0"/>
              <a:t> return directory</a:t>
            </a:r>
          </a:p>
          <a:p>
            <a:pPr lvl="2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uq</a:t>
            </a:r>
            <a:r>
              <a:rPr lang="en-US" dirty="0"/>
              <a:t>/meta return directory</a:t>
            </a:r>
          </a:p>
        </p:txBody>
      </p:sp>
    </p:spTree>
    <p:extLst>
      <p:ext uri="{BB962C8B-B14F-4D97-AF65-F5344CB8AC3E}">
        <p14:creationId xmlns:p14="http://schemas.microsoft.com/office/powerpoint/2010/main" val="48163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82714-6734-2449-8D60-794245869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1BCF2A-78C1-2E4A-87E5-2BAA8624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850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2411</TotalTime>
  <Words>124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Georgia</vt:lpstr>
      <vt:lpstr>Blank Presentation</vt:lpstr>
      <vt:lpstr>ALTO Implementation and Deployment Supporting CERN (FTS/Rucio Integration) </vt:lpstr>
      <vt:lpstr>Outline</vt:lpstr>
      <vt:lpstr>Remaining Steps</vt:lpstr>
      <vt:lpstr>Backup Slides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1482</cp:revision>
  <cp:lastPrinted>2022-11-11T03:00:24Z</cp:lastPrinted>
  <dcterms:modified xsi:type="dcterms:W3CDTF">2023-03-23T17:10:38Z</dcterms:modified>
  <cp:category/>
</cp:coreProperties>
</file>