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40" r:id="rId2"/>
    <p:sldId id="560" r:id="rId3"/>
    <p:sldId id="698" r:id="rId4"/>
    <p:sldId id="661" r:id="rId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F4D92"/>
    <a:srgbClr val="FFCC99"/>
    <a:srgbClr val="C5D1E0"/>
    <a:srgbClr val="F3F3F3"/>
    <a:srgbClr val="FF1D19"/>
    <a:srgbClr val="FF0000"/>
    <a:srgbClr val="808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871"/>
    <p:restoredTop sz="86061" autoAdjust="0"/>
  </p:normalViewPr>
  <p:slideViewPr>
    <p:cSldViewPr snapToGrid="0">
      <p:cViewPr varScale="1">
        <p:scale>
          <a:sx n="111" d="100"/>
          <a:sy n="111" d="100"/>
        </p:scale>
        <p:origin x="560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ott, Roland" userId="a23b1692-7674-4dc8-8401-6e14c3b067c0" providerId="ADAL" clId="{2571A40A-CD46-4E32-9468-E6C9723D00F0}"/>
    <pc:docChg chg="modSld">
      <pc:chgData name="Schott, Roland" userId="a23b1692-7674-4dc8-8401-6e14c3b067c0" providerId="ADAL" clId="{2571A40A-CD46-4E32-9468-E6C9723D00F0}" dt="2022-11-10T20:23:44.282" v="58" actId="20577"/>
      <pc:docMkLst>
        <pc:docMk/>
      </pc:docMkLst>
      <pc:sldChg chg="modSp mod">
        <pc:chgData name="Schott, Roland" userId="a23b1692-7674-4dc8-8401-6e14c3b067c0" providerId="ADAL" clId="{2571A40A-CD46-4E32-9468-E6C9723D00F0}" dt="2022-11-10T20:22:53.876" v="21" actId="20577"/>
        <pc:sldMkLst>
          <pc:docMk/>
          <pc:sldMk cId="1481027026" sldId="440"/>
        </pc:sldMkLst>
        <pc:spChg chg="mod">
          <ac:chgData name="Schott, Roland" userId="a23b1692-7674-4dc8-8401-6e14c3b067c0" providerId="ADAL" clId="{2571A40A-CD46-4E32-9468-E6C9723D00F0}" dt="2022-11-10T20:22:53.876" v="21" actId="20577"/>
          <ac:spMkLst>
            <pc:docMk/>
            <pc:sldMk cId="1481027026" sldId="440"/>
            <ac:spMk id="2" creationId="{00000000-0000-0000-0000-000000000000}"/>
          </ac:spMkLst>
        </pc:spChg>
      </pc:sldChg>
      <pc:sldChg chg="modSp mod">
        <pc:chgData name="Schott, Roland" userId="a23b1692-7674-4dc8-8401-6e14c3b067c0" providerId="ADAL" clId="{2571A40A-CD46-4E32-9468-E6C9723D00F0}" dt="2022-11-10T20:18:07.395" v="0" actId="20577"/>
        <pc:sldMkLst>
          <pc:docMk/>
          <pc:sldMk cId="2748946356" sldId="636"/>
        </pc:sldMkLst>
        <pc:spChg chg="mod">
          <ac:chgData name="Schott, Roland" userId="a23b1692-7674-4dc8-8401-6e14c3b067c0" providerId="ADAL" clId="{2571A40A-CD46-4E32-9468-E6C9723D00F0}" dt="2022-11-10T20:18:07.395" v="0" actId="20577"/>
          <ac:spMkLst>
            <pc:docMk/>
            <pc:sldMk cId="2748946356" sldId="636"/>
            <ac:spMk id="40" creationId="{E5123755-5E5C-2641-B4CD-10FB49D40923}"/>
          </ac:spMkLst>
        </pc:spChg>
      </pc:sldChg>
      <pc:sldChg chg="modSp mod">
        <pc:chgData name="Schott, Roland" userId="a23b1692-7674-4dc8-8401-6e14c3b067c0" providerId="ADAL" clId="{2571A40A-CD46-4E32-9468-E6C9723D00F0}" dt="2022-11-10T20:23:44.282" v="58" actId="20577"/>
        <pc:sldMkLst>
          <pc:docMk/>
          <pc:sldMk cId="4059309948" sldId="655"/>
        </pc:sldMkLst>
        <pc:spChg chg="mod">
          <ac:chgData name="Schott, Roland" userId="a23b1692-7674-4dc8-8401-6e14c3b067c0" providerId="ADAL" clId="{2571A40A-CD46-4E32-9468-E6C9723D00F0}" dt="2022-11-10T20:23:44.282" v="58" actId="20577"/>
          <ac:spMkLst>
            <pc:docMk/>
            <pc:sldMk cId="4059309948" sldId="655"/>
            <ac:spMk id="13" creationId="{0A8CA261-442D-B14B-BD01-15ED193AF2F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fld id="{5721E9F5-F346-4544-A173-003E47FC8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7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</a:defRPr>
            </a:lvl1pPr>
          </a:lstStyle>
          <a:p>
            <a:pPr>
              <a:defRPr/>
            </a:pPr>
            <a:fld id="{86487906-38C7-2948-8EF2-63BA3985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datatracker.ietf.org</a:t>
            </a:r>
            <a:r>
              <a:rPr lang="en-US" dirty="0"/>
              <a:t>/doc/draft-</a:t>
            </a:r>
            <a:r>
              <a:rPr lang="en-US" dirty="0" err="1"/>
              <a:t>ietf</a:t>
            </a:r>
            <a:r>
              <a:rPr lang="en-US" dirty="0"/>
              <a:t>-alto-new-transport/</a:t>
            </a:r>
          </a:p>
          <a:p>
            <a:r>
              <a:rPr lang="en-US" dirty="0"/>
              <a:t>https://</a:t>
            </a:r>
            <a:r>
              <a:rPr lang="en-US" dirty="0" err="1"/>
              <a:t>datatracker.ietf.org</a:t>
            </a:r>
            <a:r>
              <a:rPr lang="en-US" dirty="0"/>
              <a:t>/doc/draft-</a:t>
            </a:r>
            <a:r>
              <a:rPr lang="en-US" dirty="0" err="1"/>
              <a:t>schott</a:t>
            </a:r>
            <a:r>
              <a:rPr lang="en-US" dirty="0"/>
              <a:t>-alto-new-transport-push/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91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00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5468" y="76200"/>
            <a:ext cx="2950633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218" y="76200"/>
            <a:ext cx="8655049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9677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11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218" y="990600"/>
            <a:ext cx="580178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990600"/>
            <a:ext cx="5803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499" y="85614"/>
            <a:ext cx="1141662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217" y="990600"/>
            <a:ext cx="11808883" cy="5334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149" name="Straight Connector 6"/>
          <p:cNvCxnSpPr>
            <a:cxnSpLocks noChangeShapeType="1"/>
          </p:cNvCxnSpPr>
          <p:nvPr userDrawn="1"/>
        </p:nvCxnSpPr>
        <p:spPr bwMode="auto">
          <a:xfrm flipV="1">
            <a:off x="0" y="6416301"/>
            <a:ext cx="12192000" cy="17462"/>
          </a:xfrm>
          <a:prstGeom prst="line">
            <a:avLst/>
          </a:prstGeom>
          <a:noFill/>
          <a:ln w="508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/>
          <p:nvPr userDrawn="1"/>
        </p:nvSpPr>
        <p:spPr>
          <a:xfrm>
            <a:off x="4729445" y="6500303"/>
            <a:ext cx="20329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aseline="0" dirty="0">
                <a:latin typeface="Arial" charset="0"/>
                <a:ea typeface="Arial" charset="0"/>
                <a:cs typeface="Arial" charset="0"/>
              </a:rPr>
              <a:t>IETF 116 : ALTO Multi-Domain</a:t>
            </a:r>
          </a:p>
        </p:txBody>
      </p:sp>
      <p:sp>
        <p:nvSpPr>
          <p:cNvPr id="11" name="Slide Number Placeholder 11"/>
          <p:cNvSpPr txBox="1">
            <a:spLocks/>
          </p:cNvSpPr>
          <p:nvPr userDrawn="1"/>
        </p:nvSpPr>
        <p:spPr>
          <a:xfrm>
            <a:off x="9501011" y="6578839"/>
            <a:ext cx="2540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600" kern="1200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28174B04-4DAE-EB42-9616-9AE45265018B}" type="slidenum">
              <a:rPr lang="en-US" sz="1000" baseline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sz="1000" baseline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1349" y="1341971"/>
            <a:ext cx="10270893" cy="2447353"/>
          </a:xfrm>
        </p:spPr>
        <p:txBody>
          <a:bodyPr/>
          <a:lstStyle/>
          <a:p>
            <a: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  <a:t>ALTO Multi-Domain Use Cases </a:t>
            </a:r>
            <a:b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  <a:t>and Considerations</a:t>
            </a:r>
            <a:b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endParaRPr lang="en-US" sz="1800" dirty="0"/>
          </a:p>
        </p:txBody>
      </p:sp>
      <p:pic>
        <p:nvPicPr>
          <p:cNvPr id="4" name="Picture 2" descr="ietflogotrans">
            <a:extLst>
              <a:ext uri="{FF2B5EF4-FFF2-40B4-BE49-F238E27FC236}">
                <a16:creationId xmlns:a16="http://schemas.microsoft.com/office/drawing/2014/main" id="{73B0CDB3-2AB9-7B4E-AB32-C92C57DF3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679" y="183270"/>
            <a:ext cx="2844800" cy="151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A91052B-AA6D-8240-B6F0-559BBB569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679" y="3185614"/>
            <a:ext cx="8534400" cy="208380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x-none" sz="2400" noProof="1">
                <a:ea typeface="ＭＳ Ｐゴシック" charset="-128"/>
              </a:rPr>
              <a:t>Presenter: Y. Richard Yang, Mario Lassnig, Ingmar Poese</a:t>
            </a:r>
            <a:br>
              <a:rPr lang="en-US" altLang="x-none" sz="2400" noProof="1">
                <a:ea typeface="ＭＳ Ｐゴシック" charset="-128"/>
              </a:rPr>
            </a:br>
            <a:endParaRPr lang="en-US" dirty="0"/>
          </a:p>
          <a:p>
            <a:pPr>
              <a:spcBef>
                <a:spcPts val="0"/>
              </a:spcBef>
            </a:pPr>
            <a:r>
              <a:rPr lang="en-US" sz="2400" dirty="0"/>
              <a:t>March 27, 2023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IETF 116</a:t>
            </a:r>
          </a:p>
        </p:txBody>
      </p:sp>
    </p:spTree>
    <p:extLst>
      <p:ext uri="{BB962C8B-B14F-4D97-AF65-F5344CB8AC3E}">
        <p14:creationId xmlns:p14="http://schemas.microsoft.com/office/powerpoint/2010/main" val="148102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and recap</a:t>
            </a:r>
          </a:p>
          <a:p>
            <a:r>
              <a:rPr lang="en-US" dirty="0"/>
              <a:t>Main design summary</a:t>
            </a:r>
          </a:p>
          <a:p>
            <a:r>
              <a:rPr lang="en-US" dirty="0"/>
              <a:t>Document status</a:t>
            </a:r>
          </a:p>
          <a:p>
            <a:r>
              <a:rPr lang="en-US" dirty="0"/>
              <a:t>Remaining issues</a:t>
            </a:r>
          </a:p>
        </p:txBody>
      </p:sp>
    </p:spTree>
    <p:extLst>
      <p:ext uri="{BB962C8B-B14F-4D97-AF65-F5344CB8AC3E}">
        <p14:creationId xmlns:p14="http://schemas.microsoft.com/office/powerpoint/2010/main" val="10782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EC4A-45C2-1D4C-8B3F-5ED4C61D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BCDCF-031F-0048-9CB8-B7275E85D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to do</a:t>
            </a:r>
          </a:p>
          <a:p>
            <a:pPr lvl="1"/>
            <a:r>
              <a:rPr lang="en-US" dirty="0"/>
              <a:t>Discuss on mailing list to seek feedback on load balancing and protocol connection complexity</a:t>
            </a:r>
          </a:p>
          <a:p>
            <a:pPr lvl="1"/>
            <a:r>
              <a:rPr lang="en-US" dirty="0"/>
              <a:t>Discuss on mailing list on persistent state vs ephemeral state</a:t>
            </a:r>
          </a:p>
          <a:p>
            <a:pPr lvl="1"/>
            <a:r>
              <a:rPr lang="en-US" dirty="0"/>
              <a:t>Will proceed in 1 week</a:t>
            </a:r>
          </a:p>
          <a:p>
            <a:pPr lvl="1"/>
            <a:endParaRPr lang="en-US" dirty="0"/>
          </a:p>
          <a:p>
            <a:r>
              <a:rPr lang="en-US" dirty="0"/>
              <a:t>Small</a:t>
            </a:r>
          </a:p>
          <a:p>
            <a:pPr lvl="1">
              <a:buFontTx/>
              <a:buChar char="-"/>
            </a:pPr>
            <a:r>
              <a:rPr lang="en-US" dirty="0"/>
              <a:t>How to read meta data (directory)</a:t>
            </a:r>
          </a:p>
          <a:p>
            <a:pPr lvl="2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uq</a:t>
            </a:r>
            <a:r>
              <a:rPr lang="en-US" dirty="0"/>
              <a:t> return directory</a:t>
            </a:r>
          </a:p>
          <a:p>
            <a:pPr lvl="2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uq</a:t>
            </a:r>
            <a:r>
              <a:rPr lang="en-US" dirty="0"/>
              <a:t>/meta return directory</a:t>
            </a:r>
          </a:p>
        </p:txBody>
      </p:sp>
    </p:spTree>
    <p:extLst>
      <p:ext uri="{BB962C8B-B14F-4D97-AF65-F5344CB8AC3E}">
        <p14:creationId xmlns:p14="http://schemas.microsoft.com/office/powerpoint/2010/main" val="48163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082714-6734-2449-8D60-794245869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41BCF2A-78C1-2E4A-87E5-2BAA8624E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2850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bde4dffc-4b60-4cf6-8b04-a5eeb25f5c4f}" enabled="0" method="" siteId="{bde4dffc-4b60-4cf6-8b04-a5eeb25f5c4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dimacs-2011-12-08-template.pot</Template>
  <TotalTime>2412</TotalTime>
  <Words>118</Words>
  <Application>Microsoft Macintosh PowerPoint</Application>
  <PresentationFormat>Widescreen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Georgia</vt:lpstr>
      <vt:lpstr>Blank Presentation</vt:lpstr>
      <vt:lpstr>ALTO Multi-Domain Use Cases  and Considerations </vt:lpstr>
      <vt:lpstr>Outline</vt:lpstr>
      <vt:lpstr>Remaining Steps</vt:lpstr>
      <vt:lpstr>Backup Slides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FBO Communications</dc:title>
  <dc:subject/>
  <dc:creator>Patrick J. Lynch</dc:creator>
  <cp:keywords/>
  <dc:description/>
  <cp:lastModifiedBy>Microsoft Office User</cp:lastModifiedBy>
  <cp:revision>1483</cp:revision>
  <cp:lastPrinted>2022-11-11T03:00:24Z</cp:lastPrinted>
  <dcterms:modified xsi:type="dcterms:W3CDTF">2023-03-23T17:12:43Z</dcterms:modified>
  <cp:category/>
</cp:coreProperties>
</file>