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40" r:id="rId2"/>
    <p:sldId id="630" r:id="rId3"/>
    <p:sldId id="560" r:id="rId4"/>
    <p:sldId id="256" r:id="rId5"/>
    <p:sldId id="267" r:id="rId6"/>
    <p:sldId id="266" r:id="rId7"/>
    <p:sldId id="657" r:id="rId8"/>
    <p:sldId id="658" r:id="rId9"/>
    <p:sldId id="660" r:id="rId10"/>
    <p:sldId id="656" r:id="rId11"/>
    <p:sldId id="661" r:id="rId12"/>
    <p:sldId id="638" r:id="rId13"/>
    <p:sldId id="636" r:id="rId14"/>
    <p:sldId id="647" r:id="rId15"/>
    <p:sldId id="648" r:id="rId16"/>
    <p:sldId id="652" r:id="rId17"/>
    <p:sldId id="653" r:id="rId18"/>
    <p:sldId id="654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9"/>
    <p:restoredTop sz="86061" autoAdjust="0"/>
  </p:normalViewPr>
  <p:slideViewPr>
    <p:cSldViewPr snapToGrid="0">
      <p:cViewPr varScale="1">
        <p:scale>
          <a:sx n="93" d="100"/>
          <a:sy n="93" d="100"/>
        </p:scale>
        <p:origin x="3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116 Interim: ALTO New Transport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349" y="1341971"/>
            <a:ext cx="1027089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Transport Information Publication Service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draft-ietf-alto-new-transport-05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TBD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Feb. 23, 2023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116 Interim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D6DA-441C-F248-A0AD-419EC994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8BD5-9AB6-DE40-9B3D-44FB487E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&lt;transport-state-view-</a:t>
            </a:r>
            <a:r>
              <a:rPr lang="en-US" dirty="0" err="1"/>
              <a:t>uri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Remove the view</a:t>
            </a:r>
          </a:p>
          <a:p>
            <a:r>
              <a:rPr lang="en-US" dirty="0"/>
              <a:t>Close of connection</a:t>
            </a:r>
          </a:p>
          <a:p>
            <a:pPr lvl="1"/>
            <a:r>
              <a:rPr lang="en-US" dirty="0"/>
              <a:t>Remove all views (ephemeral state)</a:t>
            </a:r>
          </a:p>
        </p:txBody>
      </p:sp>
    </p:spTree>
    <p:extLst>
      <p:ext uri="{BB962C8B-B14F-4D97-AF65-F5344CB8AC3E}">
        <p14:creationId xmlns:p14="http://schemas.microsoft.com/office/powerpoint/2010/main" val="65175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82714-6734-2449-8D60-79424586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1BCF2A-78C1-2E4A-87E5-2BAA8624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Recap: IETF 114 Reviews/Discussions: Finalizing Op Mode(s)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R1/R2/R3/R4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IETF 114 version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MAX_PUSH_ID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F13-C0E0-8847-87F1-5067FD2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0D4-B9E2-0C45-A9AF-4230ADC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guide recommends using HTTP/1.1 to specify examples</a:t>
            </a:r>
          </a:p>
          <a:p>
            <a:r>
              <a:rPr lang="en-US" dirty="0"/>
              <a:t>Introduce media type detail [IANA spec]</a:t>
            </a:r>
          </a:p>
        </p:txBody>
      </p:sp>
    </p:spTree>
    <p:extLst>
      <p:ext uri="{BB962C8B-B14F-4D97-AF65-F5344CB8AC3E}">
        <p14:creationId xmlns:p14="http://schemas.microsoft.com/office/powerpoint/2010/main" val="242331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0D-E9F8-C64D-A436-B310AAF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Client Pull Document (Doc 2): Client Read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FD7-0371-B44E-A607-E2CFACE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 -&gt; server: Very simple design, only GET method on </a:t>
            </a:r>
            <a:br>
              <a:rPr lang="en-US" sz="2400" dirty="0"/>
            </a:br>
            <a:r>
              <a:rPr lang="en-US" sz="2400" dirty="0"/>
              <a:t>&lt;updates-queue-</a:t>
            </a:r>
            <a:r>
              <a:rPr lang="en-US" sz="2400" dirty="0" err="1"/>
              <a:t>uri</a:t>
            </a:r>
            <a:r>
              <a:rPr lang="en-US" sz="2400" dirty="0"/>
              <a:t>&gt;/&lt;</a:t>
            </a:r>
            <a:r>
              <a:rPr lang="en-US" sz="2400" dirty="0" err="1"/>
              <a:t>seq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Allow caching and content distribution to large scale, for future extension</a:t>
            </a:r>
          </a:p>
          <a:p>
            <a:r>
              <a:rPr lang="en-US" sz="2400" dirty="0"/>
              <a:t>Server -&gt; client</a:t>
            </a:r>
          </a:p>
          <a:p>
            <a:pPr lvl="1"/>
            <a:r>
              <a:rPr lang="en-US" sz="2000" dirty="0"/>
              <a:t>Long poll support: fetch the next </a:t>
            </a:r>
            <a:r>
              <a:rPr lang="en-US" sz="2000" dirty="0" err="1"/>
              <a:t>seq</a:t>
            </a:r>
            <a:endParaRPr lang="en-US" sz="2000" dirty="0"/>
          </a:p>
          <a:p>
            <a:pPr lvl="1"/>
            <a:r>
              <a:rPr lang="en-US" sz="2000" dirty="0"/>
              <a:t>Transfer scheduling (at the server/client)</a:t>
            </a:r>
          </a:p>
          <a:p>
            <a:pPr lvl="2"/>
            <a:r>
              <a:rPr lang="en-US" sz="2000" dirty="0"/>
              <a:t>Pull design allows client to issue concurrent pull requests, but the results can have dependency =&gt; specify the scheduling will lead to version specification; we specify them as only operational considerations</a:t>
            </a:r>
          </a:p>
          <a:p>
            <a:r>
              <a:rPr lang="en-US" sz="2400" dirty="0"/>
              <a:t>Transfer processing (at the client) requirements</a:t>
            </a:r>
          </a:p>
          <a:p>
            <a:pPr lvl="1"/>
            <a:r>
              <a:rPr lang="en-US" sz="2000" dirty="0"/>
              <a:t>Specify (SHOULD include) tag to enforce correctness</a:t>
            </a:r>
          </a:p>
          <a:p>
            <a:r>
              <a:rPr lang="en-US" sz="2400" dirty="0"/>
              <a:t>Specify that other HTTP transport control (e.g., concurrency control) should be honored, but is transparent to ALTO transport (discuss in WG)</a:t>
            </a:r>
          </a:p>
        </p:txBody>
      </p:sp>
    </p:spTree>
    <p:extLst>
      <p:ext uri="{BB962C8B-B14F-4D97-AF65-F5344CB8AC3E}">
        <p14:creationId xmlns:p14="http://schemas.microsoft.com/office/powerpoint/2010/main" val="270865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A903-D713-DC4E-9BD3-E3B3CE7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Server Push Document (Doc 3): Server Push Updates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B89-49B3-1647-8329-D27106A6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89126"/>
            <a:ext cx="11808883" cy="5334000"/>
          </a:xfrm>
        </p:spPr>
        <p:txBody>
          <a:bodyPr/>
          <a:lstStyle/>
          <a:p>
            <a:r>
              <a:rPr lang="en-US" sz="2800" dirty="0"/>
              <a:t>Client -&gt; server: </a:t>
            </a:r>
          </a:p>
          <a:p>
            <a:pPr lvl="1"/>
            <a:r>
              <a:rPr lang="en-US" sz="2400" dirty="0"/>
              <a:t>Indicate acceptance by setting up state (join receiver-set)</a:t>
            </a:r>
          </a:p>
          <a:p>
            <a:pPr lvl="2"/>
            <a:r>
              <a:rPr lang="en-US" sz="2400" dirty="0"/>
              <a:t>Start: put self into &lt;updates-queue&gt;/</a:t>
            </a:r>
            <a:r>
              <a:rPr lang="en-US" sz="2400" dirty="0" err="1"/>
              <a:t>rs</a:t>
            </a:r>
            <a:endParaRPr lang="en-US" sz="2400" dirty="0"/>
          </a:p>
          <a:p>
            <a:pPr lvl="2"/>
            <a:r>
              <a:rPr lang="en-US" sz="2400" dirty="0"/>
              <a:t>Stop: delete self from the receiver set</a:t>
            </a:r>
          </a:p>
          <a:p>
            <a:pPr lvl="2"/>
            <a:r>
              <a:rPr lang="en-US" sz="2400" dirty="0"/>
              <a:t>Different from early doc: join when creating the updates queue, but this causes coupling of Doc 1 and Doc 3. </a:t>
            </a:r>
          </a:p>
          <a:p>
            <a:r>
              <a:rPr lang="en-US" sz="2800" dirty="0"/>
              <a:t>Server -&gt; client</a:t>
            </a:r>
          </a:p>
          <a:p>
            <a:pPr lvl="1"/>
            <a:r>
              <a:rPr lang="en-US" sz="2400" dirty="0"/>
              <a:t>Specify as PUSH_PROMISE in HTTP/2-3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Transfer scheduling</a:t>
            </a:r>
          </a:p>
          <a:p>
            <a:pPr lvl="2"/>
            <a:r>
              <a:rPr lang="en-US" sz="2400" dirty="0"/>
              <a:t>Specify only operational considerations on transfer scheduling of dependent updates as performance optimization</a:t>
            </a:r>
          </a:p>
          <a:p>
            <a:pPr lvl="2"/>
            <a:r>
              <a:rPr lang="en-US" sz="2400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76576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FBC-8B40-0C45-88DA-80D5B39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Put Document (Potential Doc 4): Defer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A0F-5386-A14F-B825-63263461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 excellent tool for server-to-server communications</a:t>
            </a:r>
          </a:p>
          <a:p>
            <a:r>
              <a:rPr lang="en-US" dirty="0"/>
              <a:t>Leave Server PUT (i.e., replicated operational log)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195301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  <a:p>
            <a:r>
              <a:rPr lang="en-US" sz="2400" dirty="0"/>
              <a:t>Four </a:t>
            </a:r>
            <a:r>
              <a:rPr lang="en-US" sz="2400" dirty="0" err="1"/>
              <a:t>excellet</a:t>
            </a:r>
            <a:r>
              <a:rPr lang="en-US" sz="2400" dirty="0"/>
              <a:t>, post 115 reviews</a:t>
            </a:r>
          </a:p>
          <a:p>
            <a:pPr lvl="1"/>
            <a:r>
              <a:rPr lang="en-US" sz="2000" dirty="0"/>
              <a:t>Adrian </a:t>
            </a:r>
            <a:r>
              <a:rPr lang="en-US" sz="2000" dirty="0" err="1"/>
              <a:t>Farrel</a:t>
            </a:r>
            <a:endParaRPr lang="en-US" sz="2000" dirty="0"/>
          </a:p>
          <a:p>
            <a:pPr lvl="1"/>
            <a:r>
              <a:rPr lang="en-US" sz="2000" dirty="0"/>
              <a:t>Luis</a:t>
            </a:r>
          </a:p>
          <a:p>
            <a:pPr lvl="1"/>
            <a:r>
              <a:rPr lang="en-US" sz="2000" dirty="0"/>
              <a:t>Jordi</a:t>
            </a:r>
          </a:p>
          <a:p>
            <a:pPr lvl="1"/>
            <a:r>
              <a:rPr lang="en-US" sz="2000" dirty="0"/>
              <a:t>Qin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changes from IETF 115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251427" y="1874995"/>
            <a:ext cx="578733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240367" y="2864465"/>
            <a:ext cx="578733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>
            <a:off x="2518674" y="1525783"/>
            <a:ext cx="2212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2529734" y="2442155"/>
            <a:ext cx="1106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229307" y="4937491"/>
            <a:ext cx="578733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518674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111657" y="2302304"/>
            <a:ext cx="1893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Data Model: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Incremental </a:t>
            </a:r>
            <a:br>
              <a:rPr lang="en-US" dirty="0"/>
            </a:br>
            <a:r>
              <a:rPr lang="en-US" dirty="0" err="1"/>
              <a:t>REpresentational</a:t>
            </a:r>
            <a:br>
              <a:rPr lang="en-US" dirty="0"/>
            </a:br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Transfer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229307" y="958623"/>
            <a:ext cx="578733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stCxn id="18" idx="3"/>
            <a:endCxn id="32" idx="7"/>
          </p:cNvCxnSpPr>
          <p:nvPr/>
        </p:nvCxnSpPr>
        <p:spPr>
          <a:xfrm flipH="1">
            <a:off x="2723287" y="554379"/>
            <a:ext cx="248227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229307" y="3900978"/>
            <a:ext cx="578733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518674" y="3431625"/>
            <a:ext cx="1106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195135-658E-D545-A68E-C9AF4D250C35}"/>
              </a:ext>
            </a:extLst>
          </p:cNvPr>
          <p:cNvSpPr txBox="1"/>
          <p:nvPr/>
        </p:nvSpPr>
        <p:spPr>
          <a:xfrm>
            <a:off x="4790429" y="297932"/>
            <a:ext cx="711062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Network resource data represented as a DAG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is a version, where tag identifies content of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is transport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from </a:t>
            </a:r>
            <a:r>
              <a:rPr lang="en-US" baseline="0" dirty="0" err="1"/>
              <a:t>i</a:t>
            </a:r>
            <a:r>
              <a:rPr lang="en-US" baseline="0" dirty="0"/>
              <a:t> to j is the &lt;op, data&gt; to transition version from </a:t>
            </a:r>
            <a:r>
              <a:rPr lang="en-US" baseline="0" dirty="0" err="1"/>
              <a:t>i</a:t>
            </a:r>
            <a:r>
              <a:rPr lang="en-US" baseline="0" dirty="0"/>
              <a:t> to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content is path independent (different paths arrive at the same content)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219474" y="5915801"/>
            <a:ext cx="578733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508841" y="5504651"/>
            <a:ext cx="9833" cy="4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44EC63-5463-6049-BF61-1A3996A59BE6}"/>
              </a:ext>
            </a:extLst>
          </p:cNvPr>
          <p:cNvSpPr/>
          <p:nvPr/>
        </p:nvSpPr>
        <p:spPr>
          <a:xfrm>
            <a:off x="4790429" y="3431625"/>
            <a:ext cx="7110626" cy="26776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aseline="0" dirty="0"/>
              <a:t>Invariants of network resource data (integrity)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Continuity: n1 -&gt; n2, anything in between n1 and n2 also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There is always a direct link to 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Extension of interval only: A client requests and gets [n1, n2] at time t, and then requests at time t’ &gt; t and get [n1’, n2’] then n1’ &gt;= n1, n2’ &gt;= n2</a:t>
            </a:r>
          </a:p>
        </p:txBody>
      </p:sp>
    </p:spTree>
    <p:extLst>
      <p:ext uri="{BB962C8B-B14F-4D97-AF65-F5344CB8AC3E}">
        <p14:creationId xmlns:p14="http://schemas.microsoft.com/office/powerpoint/2010/main" val="140628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654256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525612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917857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4088418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6240198" y="5886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841416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9F3CB-6B5A-5A4D-AE36-EC1CA78A3972}"/>
              </a:ext>
            </a:extLst>
          </p:cNvPr>
          <p:cNvSpPr txBox="1"/>
          <p:nvPr/>
        </p:nvSpPr>
        <p:spPr>
          <a:xfrm>
            <a:off x="768545" y="5297268"/>
            <a:ext cx="3187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Design S: all 3 types at same, single server (relative reference)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989835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425263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5A8B3-6257-444C-B9A6-CA2CB5A09C89}"/>
              </a:ext>
            </a:extLst>
          </p:cNvPr>
          <p:cNvSpPr txBox="1"/>
          <p:nvPr/>
        </p:nvSpPr>
        <p:spPr>
          <a:xfrm>
            <a:off x="4350192" y="5321342"/>
            <a:ext cx="317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M: all 3 types can be at its own, multiple server (absolute reference)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106685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021566-1407-2449-A007-827FAF581817}"/>
              </a:ext>
            </a:extLst>
          </p:cNvPr>
          <p:cNvSpPr txBox="1"/>
          <p:nvPr/>
        </p:nvSpPr>
        <p:spPr>
          <a:xfrm>
            <a:off x="8006012" y="534433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Design Mixed: mixed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2908785" y="1330954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POST query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2358401" y="2240350"/>
            <a:ext cx="229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2093164" y="189483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transport-state-view-</a:t>
            </a:r>
            <a:r>
              <a:rPr lang="en-US" sz="1800" baseline="0" dirty="0" err="1"/>
              <a:t>uri</a:t>
            </a:r>
            <a:endParaRPr lang="en-US" sz="1800" baseline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495406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870182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395057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487924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</p:spTree>
    <p:extLst>
      <p:ext uri="{BB962C8B-B14F-4D97-AF65-F5344CB8AC3E}">
        <p14:creationId xmlns:p14="http://schemas.microsoft.com/office/powerpoint/2010/main" val="72216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AE01-A5E6-4F44-97C6-B720945C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URI Location Schema (Design 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FDA9-720B-5141-A6E4-95AA0E95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4889692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&lt;transport-state-view-</a:t>
            </a:r>
            <a:r>
              <a:rPr lang="en-US" sz="2400" dirty="0" err="1"/>
              <a:t>uri</a:t>
            </a:r>
            <a:r>
              <a:rPr lang="en-US" sz="2400" dirty="0"/>
              <a:t>&gt;</a:t>
            </a:r>
          </a:p>
          <a:p>
            <a:pPr marL="457200" lvl="1" indent="0">
              <a:buNone/>
            </a:pPr>
            <a:r>
              <a:rPr lang="en-US" sz="2000" dirty="0" err="1"/>
              <a:t>uq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meta // list of directory</a:t>
            </a:r>
          </a:p>
          <a:p>
            <a:pPr marL="914400" lvl="2" indent="0">
              <a:buNone/>
            </a:pPr>
            <a:r>
              <a:rPr lang="en-US" sz="2000" dirty="0"/>
              <a:t>0</a:t>
            </a:r>
          </a:p>
          <a:p>
            <a:pPr marL="1371600" lvl="3" indent="0">
              <a:buNone/>
            </a:pPr>
            <a:r>
              <a:rPr lang="en-US" sz="2000" dirty="0"/>
              <a:t>101 // full 101 content</a:t>
            </a:r>
          </a:p>
          <a:p>
            <a:pPr marL="1371600" lvl="3" indent="0">
              <a:buNone/>
            </a:pPr>
            <a:r>
              <a:rPr lang="en-US" sz="2000" dirty="0"/>
              <a:t>103</a:t>
            </a:r>
          </a:p>
          <a:p>
            <a:pPr marL="1371600" lvl="3" indent="0">
              <a:buNone/>
            </a:pPr>
            <a:r>
              <a:rPr lang="en-US" sz="2000" dirty="0"/>
              <a:t>105</a:t>
            </a:r>
          </a:p>
          <a:p>
            <a:pPr marL="914400" lvl="2" indent="0">
              <a:buNone/>
            </a:pPr>
            <a:r>
              <a:rPr lang="en-US" sz="2000" dirty="0"/>
              <a:t>101</a:t>
            </a:r>
          </a:p>
          <a:p>
            <a:pPr marL="1371600" lvl="3" indent="0">
              <a:buNone/>
            </a:pPr>
            <a:r>
              <a:rPr lang="en-US" sz="2000" dirty="0"/>
              <a:t>102 // 101 -&gt; 102 patch</a:t>
            </a:r>
          </a:p>
          <a:p>
            <a:pPr marL="914400" lvl="2" indent="0">
              <a:buNone/>
            </a:pPr>
            <a:r>
              <a:rPr lang="en-US" sz="2000" dirty="0"/>
              <a:t>102</a:t>
            </a:r>
          </a:p>
          <a:p>
            <a:pPr marL="1371600" lvl="3" indent="0">
              <a:buNone/>
            </a:pPr>
            <a:r>
              <a:rPr lang="en-US" sz="2000" dirty="0"/>
              <a:t>103</a:t>
            </a:r>
          </a:p>
          <a:p>
            <a:pPr marL="457200" lvl="1" indent="0">
              <a:buNone/>
            </a:pPr>
            <a:r>
              <a:rPr lang="en-US" sz="2000" dirty="0"/>
              <a:t>push</a:t>
            </a:r>
          </a:p>
          <a:p>
            <a:pPr marL="457200" lvl="1" indent="0">
              <a:buNone/>
            </a:pPr>
            <a:r>
              <a:rPr lang="en-US" sz="2000" dirty="0"/>
              <a:t>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DD341-4CA9-FB48-B888-86AF82768021}"/>
              </a:ext>
            </a:extLst>
          </p:cNvPr>
          <p:cNvSpPr txBox="1"/>
          <p:nvPr/>
        </p:nvSpPr>
        <p:spPr>
          <a:xfrm>
            <a:off x="6830291" y="1496291"/>
            <a:ext cx="489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err="1"/>
              <a:t>uq</a:t>
            </a:r>
            <a:r>
              <a:rPr lang="en-US" baseline="0" dirty="0"/>
              <a:t>/&lt;</a:t>
            </a:r>
            <a:r>
              <a:rPr lang="en-US" baseline="0" dirty="0" err="1"/>
              <a:t>i</a:t>
            </a:r>
            <a:r>
              <a:rPr lang="en-US" baseline="0" dirty="0"/>
              <a:t>&gt; := </a:t>
            </a:r>
            <a:r>
              <a:rPr lang="en-US" baseline="0" dirty="0" err="1"/>
              <a:t>uq</a:t>
            </a:r>
            <a:r>
              <a:rPr lang="en-US" baseline="0" dirty="0"/>
              <a:t>/&lt;</a:t>
            </a:r>
            <a:r>
              <a:rPr lang="en-US" baseline="0" dirty="0" err="1"/>
              <a:t>i</a:t>
            </a:r>
            <a:r>
              <a:rPr lang="en-US" baseline="0" dirty="0"/>
              <a:t>&gt;/&lt;</a:t>
            </a:r>
            <a:r>
              <a:rPr lang="en-US" baseline="0" dirty="0" err="1"/>
              <a:t>i</a:t>
            </a:r>
            <a:r>
              <a:rPr lang="en-US" baseline="0" dirty="0"/>
              <a:t>&gt;+1</a:t>
            </a:r>
          </a:p>
          <a:p>
            <a:r>
              <a:rPr lang="en-US" baseline="0" dirty="0" err="1"/>
              <a:t>uq</a:t>
            </a:r>
            <a:r>
              <a:rPr lang="en-US" baseline="0" dirty="0"/>
              <a:t>/&lt;</a:t>
            </a:r>
            <a:r>
              <a:rPr lang="en-US" baseline="0" dirty="0" err="1"/>
              <a:t>i</a:t>
            </a:r>
            <a:r>
              <a:rPr lang="en-US" baseline="0" dirty="0"/>
              <a:t>&gt;/&lt;j&gt; := patch from &lt;</a:t>
            </a:r>
            <a:r>
              <a:rPr lang="en-US" baseline="0" dirty="0" err="1"/>
              <a:t>i</a:t>
            </a:r>
            <a:r>
              <a:rPr lang="en-US" baseline="0" dirty="0"/>
              <a:t>&gt; to &lt;j&gt; </a:t>
            </a:r>
          </a:p>
        </p:txBody>
      </p:sp>
    </p:spTree>
    <p:extLst>
      <p:ext uri="{BB962C8B-B14F-4D97-AF65-F5344CB8AC3E}">
        <p14:creationId xmlns:p14="http://schemas.microsoft.com/office/powerpoint/2010/main" val="313865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9F0F-024E-4F4A-A758-9DBA9D53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6CB7-DD7A-CB48-B57D-B1DF6AF0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&lt;transport-state-view-</a:t>
            </a:r>
            <a:r>
              <a:rPr lang="en-US" dirty="0" err="1"/>
              <a:t>uri</a:t>
            </a:r>
            <a:r>
              <a:rPr lang="en-US" dirty="0"/>
              <a:t>&gt;/</a:t>
            </a:r>
            <a:r>
              <a:rPr lang="en-US" dirty="0" err="1"/>
              <a:t>uq</a:t>
            </a:r>
            <a:r>
              <a:rPr lang="en-US" dirty="0"/>
              <a:t>/meta show </a:t>
            </a:r>
            <a:r>
              <a:rPr lang="en-US" dirty="0" err="1"/>
              <a:t>dir</a:t>
            </a:r>
            <a:r>
              <a:rPr lang="en-US" dirty="0"/>
              <a:t> of update queue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0 : { 101 : {media-type, tag}, 103: {…}, 105: {…}},</a:t>
            </a:r>
          </a:p>
          <a:p>
            <a:pPr marL="457200" lvl="1" indent="0">
              <a:buNone/>
            </a:pPr>
            <a:r>
              <a:rPr lang="en-US" dirty="0"/>
              <a:t>  101 : {102: {media-type, tag},</a:t>
            </a:r>
            <a:br>
              <a:rPr lang="en-US" dirty="0"/>
            </a:br>
            <a:r>
              <a:rPr lang="en-US" dirty="0"/>
              <a:t>…}</a:t>
            </a:r>
          </a:p>
          <a:p>
            <a:r>
              <a:rPr lang="en-US" dirty="0"/>
              <a:t>GET &lt;transport-state-</a:t>
            </a:r>
            <a:r>
              <a:rPr lang="en-US" dirty="0" err="1"/>
              <a:t>uri</a:t>
            </a:r>
            <a:r>
              <a:rPr lang="en-US" dirty="0"/>
              <a:t>&gt;/</a:t>
            </a:r>
            <a:r>
              <a:rPr lang="en-US" dirty="0" err="1"/>
              <a:t>uq</a:t>
            </a:r>
            <a:r>
              <a:rPr lang="en-US" dirty="0"/>
              <a:t>/&lt;</a:t>
            </a:r>
            <a:r>
              <a:rPr lang="en-US" dirty="0" err="1"/>
              <a:t>seq</a:t>
            </a:r>
            <a:r>
              <a:rPr lang="en-US" dirty="0"/>
              <a:t>&gt;  //&lt;</a:t>
            </a:r>
            <a:r>
              <a:rPr lang="en-US" dirty="0" err="1"/>
              <a:t>seq</a:t>
            </a:r>
            <a:r>
              <a:rPr lang="en-US" dirty="0"/>
              <a:t>&gt;-&lt;seq+1&gt; delta</a:t>
            </a:r>
          </a:p>
          <a:p>
            <a:r>
              <a:rPr lang="en-US" dirty="0"/>
              <a:t>GET &lt;transport-state-</a:t>
            </a:r>
            <a:r>
              <a:rPr lang="en-US" dirty="0" err="1"/>
              <a:t>uri</a:t>
            </a:r>
            <a:r>
              <a:rPr lang="en-US" dirty="0"/>
              <a:t>&gt;/</a:t>
            </a:r>
            <a:r>
              <a:rPr lang="en-US" dirty="0" err="1"/>
              <a:t>uq</a:t>
            </a:r>
            <a:r>
              <a:rPr lang="en-US" dirty="0"/>
              <a:t>/0/&lt;</a:t>
            </a:r>
            <a:r>
              <a:rPr lang="en-US" dirty="0" err="1"/>
              <a:t>seq</a:t>
            </a:r>
            <a:r>
              <a:rPr lang="en-US" dirty="0"/>
              <a:t>&gt;  //full content of &lt;</a:t>
            </a:r>
            <a:r>
              <a:rPr lang="en-US" dirty="0" err="1"/>
              <a:t>seq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83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2395-9248-DA41-8D42-9ADAC7F5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Client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D7B6-E6EB-B14D-A96D-5A946586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 match client POST tag at a node </a:t>
            </a:r>
          </a:p>
          <a:p>
            <a:pPr lvl="2"/>
            <a:r>
              <a:rPr lang="en-US" dirty="0"/>
              <a:t>return </a:t>
            </a:r>
            <a:r>
              <a:rPr lang="en-US" dirty="0" err="1"/>
              <a:t>init-seq</a:t>
            </a:r>
            <a:r>
              <a:rPr lang="en-US" dirty="0"/>
              <a:t> = match-node id</a:t>
            </a:r>
          </a:p>
          <a:p>
            <a:pPr lvl="1"/>
            <a:r>
              <a:rPr lang="en-US" dirty="0"/>
              <a:t>else </a:t>
            </a:r>
          </a:p>
          <a:p>
            <a:pPr lvl="2"/>
            <a:r>
              <a:rPr lang="en-US" dirty="0"/>
              <a:t>RECOMMENDED the initial view is the last snapshot, e.g., </a:t>
            </a:r>
            <a:r>
              <a:rPr lang="en-US" dirty="0" err="1"/>
              <a:t>init-seq</a:t>
            </a:r>
            <a:r>
              <a:rPr lang="en-US" dirty="0"/>
              <a:t> = 105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server does not keep state (that it selects 105), unless server push</a:t>
            </a:r>
          </a:p>
        </p:txBody>
      </p:sp>
    </p:spTree>
    <p:extLst>
      <p:ext uri="{BB962C8B-B14F-4D97-AF65-F5344CB8AC3E}">
        <p14:creationId xmlns:p14="http://schemas.microsoft.com/office/powerpoint/2010/main" val="60431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56C0-AC44-0F46-AF16-450270E8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Client Read: Server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D63-B88A-EF48-93DE-2B93874A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uq</a:t>
            </a:r>
            <a:r>
              <a:rPr lang="en-US" dirty="0"/>
              <a:t>/&lt;</a:t>
            </a:r>
            <a:r>
              <a:rPr lang="en-US" dirty="0" err="1"/>
              <a:t>i</a:t>
            </a:r>
            <a:r>
              <a:rPr lang="en-US" dirty="0"/>
              <a:t>&gt; := </a:t>
            </a:r>
            <a:r>
              <a:rPr lang="en-US" dirty="0" err="1"/>
              <a:t>uq</a:t>
            </a:r>
            <a:r>
              <a:rPr lang="en-US" dirty="0"/>
              <a:t>/&lt;</a:t>
            </a:r>
            <a:r>
              <a:rPr lang="en-US" dirty="0" err="1"/>
              <a:t>i</a:t>
            </a:r>
            <a:r>
              <a:rPr lang="en-US" dirty="0"/>
              <a:t>&gt;/&lt;</a:t>
            </a:r>
            <a:r>
              <a:rPr lang="en-US" dirty="0" err="1"/>
              <a:t>i</a:t>
            </a:r>
            <a:r>
              <a:rPr lang="en-US" dirty="0"/>
              <a:t>&gt;+1</a:t>
            </a:r>
          </a:p>
          <a:p>
            <a:r>
              <a:rPr lang="en-US" dirty="0" err="1"/>
              <a:t>uq</a:t>
            </a:r>
            <a:r>
              <a:rPr lang="en-US" dirty="0"/>
              <a:t>/&lt;</a:t>
            </a:r>
            <a:r>
              <a:rPr lang="en-US" dirty="0" err="1"/>
              <a:t>i</a:t>
            </a:r>
            <a:r>
              <a:rPr lang="en-US" dirty="0"/>
              <a:t>&gt;/&lt;j&gt; := patch from &lt;</a:t>
            </a:r>
            <a:r>
              <a:rPr lang="en-US" dirty="0" err="1"/>
              <a:t>i</a:t>
            </a:r>
            <a:r>
              <a:rPr lang="en-US" dirty="0"/>
              <a:t>&gt; to &lt;j&gt; </a:t>
            </a:r>
          </a:p>
          <a:p>
            <a:endParaRPr lang="en-US" dirty="0"/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uq</a:t>
            </a:r>
            <a:r>
              <a:rPr lang="en-US" dirty="0"/>
              <a:t>/&lt;</a:t>
            </a:r>
            <a:r>
              <a:rPr lang="en-US" dirty="0" err="1"/>
              <a:t>i</a:t>
            </a:r>
            <a:r>
              <a:rPr lang="en-US" dirty="0"/>
              <a:t>&gt;/&lt;j&gt; exists</a:t>
            </a:r>
          </a:p>
          <a:p>
            <a:pPr lvl="2"/>
            <a:r>
              <a:rPr lang="en-US" dirty="0"/>
              <a:t>return content using encoding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return 400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If error retry or re-read directory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28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336</TotalTime>
  <Words>1398</Words>
  <Application>Microsoft Macintosh PowerPoint</Application>
  <PresentationFormat>Widescreen</PresentationFormat>
  <Paragraphs>170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Georgia</vt:lpstr>
      <vt:lpstr>Blank Presentation</vt:lpstr>
      <vt:lpstr>ALTO Transport Information Publication Service draft-ietf-alto-new-transport-05</vt:lpstr>
      <vt:lpstr>Reviews</vt:lpstr>
      <vt:lpstr>Outline</vt:lpstr>
      <vt:lpstr>PowerPoint Presentation</vt:lpstr>
      <vt:lpstr>PowerPoint Presentation</vt:lpstr>
      <vt:lpstr>URI Location Schema (Design S)</vt:lpstr>
      <vt:lpstr>Read Example</vt:lpstr>
      <vt:lpstr>Initial Client View</vt:lpstr>
      <vt:lpstr>Processing Client Read: Server Processing</vt:lpstr>
      <vt:lpstr>State Management</vt:lpstr>
      <vt:lpstr>Backup Slides</vt:lpstr>
      <vt:lpstr>Recap: IETF 114 Reviews/Discussions: Finalizing Op Mode(s)</vt:lpstr>
      <vt:lpstr>Recap: How Much to Specify Ordering Control: Transport-Aware of App Semantics [MN, MT, SD reviews]</vt:lpstr>
      <vt:lpstr>Recap: How/Whether to Specify Settings</vt:lpstr>
      <vt:lpstr>Recap: Other Issues</vt:lpstr>
      <vt:lpstr>Client Pull Document (Doc 2): Client Read Updates</vt:lpstr>
      <vt:lpstr>Server Push Document (Doc 3): Server Push Updates to Clients</vt:lpstr>
      <vt:lpstr>Server Put Document (Potential Doc 4): Defer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1422</cp:revision>
  <cp:lastPrinted>2022-11-11T03:00:24Z</cp:lastPrinted>
  <dcterms:modified xsi:type="dcterms:W3CDTF">2023-02-21T04:00:58Z</dcterms:modified>
  <cp:category/>
</cp:coreProperties>
</file>