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5" r:id="rId11"/>
    <p:sldId id="651" r:id="rId12"/>
    <p:sldId id="652" r:id="rId13"/>
    <p:sldId id="653" r:id="rId14"/>
    <p:sldId id="654" r:id="rId15"/>
    <p:sldId id="64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draft-schott-alto-new-transport-pull-00 (Question)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A48-A839-FA44-A4B0-48BB895D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Dependency of Documents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981A8-5912-694D-A67C-784B25174674}"/>
              </a:ext>
            </a:extLst>
          </p:cNvPr>
          <p:cNvCxnSpPr/>
          <p:nvPr/>
        </p:nvCxnSpPr>
        <p:spPr bwMode="auto">
          <a:xfrm>
            <a:off x="3394129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BEC51-3D01-944E-B127-BB112F01C47B}"/>
              </a:ext>
            </a:extLst>
          </p:cNvPr>
          <p:cNvCxnSpPr/>
          <p:nvPr/>
        </p:nvCxnSpPr>
        <p:spPr bwMode="auto">
          <a:xfrm>
            <a:off x="7196387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7E937-1213-2042-8AC6-832DC54E4D4C}"/>
              </a:ext>
            </a:extLst>
          </p:cNvPr>
          <p:cNvSpPr txBox="1"/>
          <p:nvPr/>
        </p:nvSpPr>
        <p:spPr>
          <a:xfrm>
            <a:off x="2836190" y="6843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1572-F5E1-0D46-8B8C-C03035D8A3FD}"/>
              </a:ext>
            </a:extLst>
          </p:cNvPr>
          <p:cNvSpPr txBox="1"/>
          <p:nvPr/>
        </p:nvSpPr>
        <p:spPr>
          <a:xfrm>
            <a:off x="6194509" y="684334"/>
            <a:ext cx="136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C5706-4F76-814D-A846-32B4AE6A6C04}"/>
              </a:ext>
            </a:extLst>
          </p:cNvPr>
          <p:cNvCxnSpPr/>
          <p:nvPr/>
        </p:nvCxnSpPr>
        <p:spPr bwMode="auto">
          <a:xfrm>
            <a:off x="3647357" y="1549831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F05CC-8CA9-DC43-8668-DDC30C4DBE61}"/>
              </a:ext>
            </a:extLst>
          </p:cNvPr>
          <p:cNvSpPr txBox="1"/>
          <p:nvPr/>
        </p:nvSpPr>
        <p:spPr>
          <a:xfrm rot="214024">
            <a:off x="3774308" y="1279222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CRD incremental-updates-queue </a:t>
            </a:r>
            <a:br>
              <a:rPr lang="en-US" dirty="0"/>
            </a:br>
            <a:r>
              <a:rPr lang="en-US" dirty="0"/>
              <a:t>(Doc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D194-A558-AD4C-91FB-CF912BF9A33D}"/>
              </a:ext>
            </a:extLst>
          </p:cNvPr>
          <p:cNvCxnSpPr/>
          <p:nvPr/>
        </p:nvCxnSpPr>
        <p:spPr bwMode="auto">
          <a:xfrm>
            <a:off x="3551785" y="2585636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CA261-442D-B14B-BD01-15ED193AF2F1}"/>
              </a:ext>
            </a:extLst>
          </p:cNvPr>
          <p:cNvSpPr txBox="1"/>
          <p:nvPr/>
        </p:nvSpPr>
        <p:spPr>
          <a:xfrm rot="214024">
            <a:off x="3449512" y="2036935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pull/long pull to elements of the queue </a:t>
            </a:r>
            <a:br>
              <a:rPr lang="en-US" dirty="0"/>
            </a:br>
            <a:r>
              <a:rPr lang="en-US" dirty="0"/>
              <a:t>in the same connection</a:t>
            </a:r>
            <a:br>
              <a:rPr lang="en-US" dirty="0"/>
            </a:br>
            <a:r>
              <a:rPr lang="en-US" dirty="0"/>
              <a:t>(Doc 1, put it into a separate Doc 2?)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46C0D-E248-2A43-982D-E9AFD94BE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3463" y="4176372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8E47D-7268-9D47-9326-42CEE9B9280A}"/>
              </a:ext>
            </a:extLst>
          </p:cNvPr>
          <p:cNvSpPr txBox="1"/>
          <p:nvPr/>
        </p:nvSpPr>
        <p:spPr>
          <a:xfrm rot="214024">
            <a:off x="3459393" y="3280463"/>
            <a:ext cx="372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 client of elements in the queue</a:t>
            </a:r>
            <a:br>
              <a:rPr lang="en-US" dirty="0"/>
            </a:br>
            <a:r>
              <a:rPr lang="en-US" dirty="0"/>
              <a:t>in the same connection </a:t>
            </a:r>
            <a:br>
              <a:rPr lang="en-US" dirty="0"/>
            </a:br>
            <a:r>
              <a:rPr lang="en-US" dirty="0"/>
              <a:t>(Doc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8ACD2-3980-844A-9CC4-744270B26CF2}"/>
              </a:ext>
            </a:extLst>
          </p:cNvPr>
          <p:cNvCxnSpPr/>
          <p:nvPr/>
        </p:nvCxnSpPr>
        <p:spPr bwMode="auto">
          <a:xfrm>
            <a:off x="2309247" y="4881966"/>
            <a:ext cx="6354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902BD-0B0B-D14B-AA72-FB56450CE11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3871" y="5971596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584EE-EAE4-824E-8FD8-9ECD6A70F00B}"/>
              </a:ext>
            </a:extLst>
          </p:cNvPr>
          <p:cNvSpPr txBox="1"/>
          <p:nvPr/>
        </p:nvSpPr>
        <p:spPr>
          <a:xfrm rot="214024">
            <a:off x="3309351" y="5276288"/>
            <a:ext cx="4201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put to client of elements in the queue</a:t>
            </a:r>
            <a:br>
              <a:rPr lang="en-US" dirty="0"/>
            </a:br>
            <a:r>
              <a:rPr lang="en-US" dirty="0"/>
              <a:t>it needs a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40593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851117"/>
            <a:ext cx="7116986" cy="5596177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</a:t>
            </a:r>
            <a:r>
              <a:rPr lang="en-US" sz="1800" dirty="0">
                <a:solidFill>
                  <a:srgbClr val="0070C0"/>
                </a:solidFill>
              </a:rPr>
              <a:t>(operational log in distributed computing)</a:t>
            </a:r>
            <a:r>
              <a:rPr lang="en-US" sz="1800" dirty="0"/>
              <a:t>, called an information updates queue</a:t>
            </a:r>
          </a:p>
          <a:p>
            <a:pPr lvl="1"/>
            <a:r>
              <a:rPr lang="en-US" sz="1800" dirty="0"/>
              <a:t>The ALTO server is the master of the updates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 (no persistency)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Only the ALTO server can write to it; client can issue commands sequential or in parallel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302216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up to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&lt;updates-queue-</a:t>
            </a:r>
            <a:r>
              <a:rPr lang="en-US" sz="2400" dirty="0" err="1"/>
              <a:t>uri</a:t>
            </a:r>
            <a:r>
              <a:rPr lang="en-US" sz="2400" dirty="0"/>
              <a:t>&gt;/&lt;</a:t>
            </a:r>
            <a:r>
              <a:rPr lang="en-US" sz="2400" dirty="0" err="1"/>
              <a:t>seq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support: fetch the next </a:t>
            </a:r>
            <a:r>
              <a:rPr lang="en-US" sz="2000" dirty="0" err="1"/>
              <a:t>seq</a:t>
            </a:r>
            <a:endParaRPr lang="en-US" sz="2000" dirty="0"/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 results can have dependency =&gt; specify the scheduling will lead to version specification; we specify them as only operational considerations</a:t>
            </a:r>
          </a:p>
          <a:p>
            <a:r>
              <a:rPr lang="en-US" sz="2400" dirty="0"/>
              <a:t>Transfer processing (at the client) requirements</a:t>
            </a:r>
          </a:p>
          <a:p>
            <a:pPr lvl="1"/>
            <a:r>
              <a:rPr lang="en-US" sz="2000" dirty="0"/>
              <a:t>Specify (SHOULD include) tag to enforce correctness</a:t>
            </a:r>
          </a:p>
          <a:p>
            <a:r>
              <a:rPr lang="en-US" sz="2400" dirty="0"/>
              <a:t>Specify that other HTTP transport control (e.g., concurrency control) should be honored, but is transparent to ALTO transport (discuss in WG)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89126"/>
            <a:ext cx="11808883" cy="5334000"/>
          </a:xfrm>
        </p:spPr>
        <p:txBody>
          <a:bodyPr/>
          <a:lstStyle/>
          <a:p>
            <a:r>
              <a:rPr lang="en-US" sz="2800" dirty="0"/>
              <a:t>Client -&gt; server: </a:t>
            </a:r>
          </a:p>
          <a:p>
            <a:pPr lvl="1"/>
            <a:r>
              <a:rPr lang="en-US" sz="2400" dirty="0"/>
              <a:t>Indicate acceptance by setting up state (join receiver-set)</a:t>
            </a:r>
          </a:p>
          <a:p>
            <a:pPr lvl="2"/>
            <a:r>
              <a:rPr lang="en-US" sz="2400" dirty="0"/>
              <a:t>Start: put self into &lt;updates-queue&gt;/</a:t>
            </a:r>
            <a:r>
              <a:rPr lang="en-US" sz="2400" dirty="0" err="1"/>
              <a:t>rs</a:t>
            </a:r>
            <a:endParaRPr lang="en-US" sz="2400" dirty="0"/>
          </a:p>
          <a:p>
            <a:pPr lvl="2"/>
            <a:r>
              <a:rPr lang="en-US" sz="2400" dirty="0"/>
              <a:t>Stop: delete self from the receiver set</a:t>
            </a:r>
          </a:p>
          <a:p>
            <a:pPr lvl="2"/>
            <a:r>
              <a:rPr lang="en-US" sz="2400" dirty="0"/>
              <a:t>Different from early doc: join when creating the updates queue, but this causes coupling of Doc 1 and Doc 3. </a:t>
            </a:r>
          </a:p>
          <a:p>
            <a:r>
              <a:rPr lang="en-US" sz="2800" dirty="0"/>
              <a:t>Server -&gt; client</a:t>
            </a:r>
          </a:p>
          <a:p>
            <a:pPr lvl="1"/>
            <a:r>
              <a:rPr lang="en-US" sz="2400" dirty="0"/>
              <a:t>Specify as PUSH_PROMISE in HTTP/2-3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scheduling</a:t>
            </a:r>
          </a:p>
          <a:p>
            <a:pPr lvl="2"/>
            <a:r>
              <a:rPr lang="en-US" sz="2400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sz="24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documents in WG git</a:t>
            </a:r>
          </a:p>
          <a:p>
            <a:r>
              <a:rPr lang="en-US" dirty="0"/>
              <a:t>Will upload the latest documents to data tracker by the weekend</a:t>
            </a:r>
          </a:p>
          <a:p>
            <a:r>
              <a:rPr lang="en-US"/>
              <a:t>Seek WG </a:t>
            </a:r>
            <a:r>
              <a:rPr lang="en-US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to specify examples</a:t>
            </a:r>
          </a:p>
          <a:p>
            <a:r>
              <a:rPr lang="en-US" dirty="0"/>
              <a:t>Introduce media type detail [IANA spec]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Split the single document into multiple documents</a:t>
            </a:r>
          </a:p>
          <a:p>
            <a:pPr lvl="1"/>
            <a:r>
              <a:rPr lang="en-US" sz="2400" dirty="0"/>
              <a:t>Principle: decompose HTTP version independent components (work across HTTP/1.x-2-3); if dependent on a version, make the component a specific document</a:t>
            </a:r>
          </a:p>
          <a:p>
            <a:pPr lvl="1"/>
            <a:endParaRPr lang="en-US" sz="2400" dirty="0"/>
          </a:p>
          <a:p>
            <a:r>
              <a:rPr lang="en-US" sz="2800" dirty="0"/>
              <a:t>Main change: 3 documents</a:t>
            </a:r>
          </a:p>
          <a:p>
            <a:pPr lvl="1"/>
            <a:r>
              <a:rPr lang="en-US" sz="2400" dirty="0"/>
              <a:t>Doc 1: Specify common model supporting incremental updates</a:t>
            </a:r>
          </a:p>
          <a:p>
            <a:pPr lvl="1"/>
            <a:r>
              <a:rPr lang="en-US" sz="2400" dirty="0"/>
              <a:t>Doc 2 (question): Specify client pull, client long pull (realistic only HTTP/2-3)</a:t>
            </a:r>
          </a:p>
          <a:p>
            <a:pPr lvl="2"/>
            <a:r>
              <a:rPr lang="en-US" sz="2400" dirty="0"/>
              <a:t>Still part of Doc 1, need to move to a </a:t>
            </a:r>
            <a:r>
              <a:rPr lang="en-US" sz="2400" dirty="0" err="1"/>
              <a:t>sep</a:t>
            </a:r>
            <a:r>
              <a:rPr lang="en-US" sz="2400" dirty="0"/>
              <a:t> doc if WG agrees</a:t>
            </a:r>
          </a:p>
          <a:p>
            <a:pPr lvl="1"/>
            <a:r>
              <a:rPr lang="en-US" sz="2400" dirty="0"/>
              <a:t>Doc 3: Server push (HTTP/2-3)</a:t>
            </a:r>
          </a:p>
          <a:p>
            <a:pPr lvl="1"/>
            <a:r>
              <a:rPr lang="en-US" sz="2400" dirty="0"/>
              <a:t>leave server put as future work (because additional complexity such as NAT)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</TotalTime>
  <Words>1335</Words>
  <Application>Microsoft Macintosh PowerPoint</Application>
  <PresentationFormat>Widescreen</PresentationFormat>
  <Paragraphs>138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draft-schott-alto-new-transport-pull-00 (Question) draft-schott-alto-new-transport-push-00 </vt:lpstr>
      <vt:lpstr>Outline</vt:lpstr>
      <vt:lpstr>Review References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Recap: Other Issues</vt:lpstr>
      <vt:lpstr>Outline</vt:lpstr>
      <vt:lpstr>Major Structure Changes from IETF 114</vt:lpstr>
      <vt:lpstr>High-Level Dependency of Documents</vt:lpstr>
      <vt:lpstr>Base Document (Doc 1): Transport Data Structure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1412</cp:revision>
  <cp:lastPrinted>2022-07-26T02:55:34Z</cp:lastPrinted>
  <dcterms:modified xsi:type="dcterms:W3CDTF">2022-11-11T03:00:15Z</dcterms:modified>
  <cp:category/>
</cp:coreProperties>
</file>