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sldIdLst>
    <p:sldId id="1688" r:id="rId2"/>
    <p:sldId id="269" r:id="rId3"/>
    <p:sldId id="258" r:id="rId4"/>
    <p:sldId id="1627" r:id="rId5"/>
    <p:sldId id="1700" r:id="rId6"/>
    <p:sldId id="1702" r:id="rId7"/>
    <p:sldId id="1699" r:id="rId8"/>
    <p:sldId id="1703" r:id="rId9"/>
    <p:sldId id="1704" r:id="rId10"/>
    <p:sldId id="1656" r:id="rId11"/>
    <p:sldId id="1686" r:id="rId12"/>
    <p:sldId id="1705" r:id="rId13"/>
    <p:sldId id="1706" r:id="rId14"/>
    <p:sldId id="1687" r:id="rId15"/>
    <p:sldId id="1707" r:id="rId16"/>
    <p:sldId id="1708" r:id="rId17"/>
    <p:sldId id="170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Montserrat" panose="02000505000000020004" pitchFamily="2" charset="0"/>
      <p:regular r:id="rId25"/>
    </p:embeddedFont>
    <p:embeddedFont>
      <p:font typeface="苹方 特粗" panose="020B0800000000000000" pitchFamily="34" charset="-122"/>
      <p:regular r:id="rId26"/>
    </p:embeddedFont>
    <p:embeddedFont>
      <p:font typeface="苹方 中等" panose="020B0400000000000000" pitchFamily="34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FF"/>
    <a:srgbClr val="E4E6EA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2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4299190-C8B7-4623-9B9C-3AD8DCA08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176"/>
            <a:ext cx="12192000" cy="6854824"/>
          </a:xfrm>
          <a:prstGeom prst="rect">
            <a:avLst/>
          </a:prstGeom>
          <a:solidFill>
            <a:srgbClr val="1B2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BCC1B2-A836-4045-B3A7-A1E4B6D294FB}"/>
              </a:ext>
            </a:extLst>
          </p:cNvPr>
          <p:cNvSpPr>
            <a:spLocks/>
          </p:cNvSpPr>
          <p:nvPr userDrawn="1"/>
        </p:nvSpPr>
        <p:spPr bwMode="auto">
          <a:xfrm>
            <a:off x="10745788" y="3176"/>
            <a:ext cx="1282700" cy="823913"/>
          </a:xfrm>
          <a:custGeom>
            <a:avLst/>
            <a:gdLst>
              <a:gd name="T0" fmla="*/ 441 w 808"/>
              <a:gd name="T1" fmla="*/ 441 h 520"/>
              <a:gd name="T2" fmla="*/ 729 w 808"/>
              <a:gd name="T3" fmla="*/ 441 h 520"/>
              <a:gd name="T4" fmla="*/ 729 w 808"/>
              <a:gd name="T5" fmla="*/ 441 h 520"/>
              <a:gd name="T6" fmla="*/ 729 w 808"/>
              <a:gd name="T7" fmla="*/ 153 h 520"/>
              <a:gd name="T8" fmla="*/ 576 w 808"/>
              <a:gd name="T9" fmla="*/ 0 h 520"/>
              <a:gd name="T10" fmla="*/ 0 w 808"/>
              <a:gd name="T11" fmla="*/ 0 h 520"/>
              <a:gd name="T12" fmla="*/ 441 w 808"/>
              <a:gd name="T13" fmla="*/ 441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20">
                <a:moveTo>
                  <a:pt x="441" y="441"/>
                </a:moveTo>
                <a:cubicBezTo>
                  <a:pt x="521" y="520"/>
                  <a:pt x="650" y="520"/>
                  <a:pt x="729" y="441"/>
                </a:cubicBezTo>
                <a:cubicBezTo>
                  <a:pt x="729" y="441"/>
                  <a:pt x="729" y="441"/>
                  <a:pt x="729" y="441"/>
                </a:cubicBezTo>
                <a:cubicBezTo>
                  <a:pt x="808" y="361"/>
                  <a:pt x="808" y="232"/>
                  <a:pt x="729" y="153"/>
                </a:cubicBezTo>
                <a:cubicBezTo>
                  <a:pt x="576" y="0"/>
                  <a:pt x="576" y="0"/>
                  <a:pt x="576" y="0"/>
                </a:cubicBezTo>
                <a:cubicBezTo>
                  <a:pt x="0" y="0"/>
                  <a:pt x="0" y="0"/>
                  <a:pt x="0" y="0"/>
                </a:cubicBezTo>
                <a:lnTo>
                  <a:pt x="441" y="441"/>
                </a:lnTo>
                <a:close/>
              </a:path>
            </a:pathLst>
          </a:custGeom>
          <a:solidFill>
            <a:srgbClr val="222C77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FE08DBF-9A92-40E3-BCAE-F803A6F259FF}"/>
              </a:ext>
            </a:extLst>
          </p:cNvPr>
          <p:cNvSpPr>
            <a:spLocks/>
          </p:cNvSpPr>
          <p:nvPr userDrawn="1"/>
        </p:nvSpPr>
        <p:spPr bwMode="auto">
          <a:xfrm>
            <a:off x="4230688" y="3176"/>
            <a:ext cx="7961313" cy="6848475"/>
          </a:xfrm>
          <a:custGeom>
            <a:avLst/>
            <a:gdLst>
              <a:gd name="T0" fmla="*/ 1320 w 5015"/>
              <a:gd name="T1" fmla="*/ 0 h 4314"/>
              <a:gd name="T2" fmla="*/ 0 w 5015"/>
              <a:gd name="T3" fmla="*/ 0 h 4314"/>
              <a:gd name="T4" fmla="*/ 4320 w 5015"/>
              <a:gd name="T5" fmla="*/ 4314 h 4314"/>
              <a:gd name="T6" fmla="*/ 5015 w 5015"/>
              <a:gd name="T7" fmla="*/ 4314 h 4314"/>
              <a:gd name="T8" fmla="*/ 5015 w 5015"/>
              <a:gd name="T9" fmla="*/ 3690 h 4314"/>
              <a:gd name="T10" fmla="*/ 1320 w 5015"/>
              <a:gd name="T11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5" h="4314">
                <a:moveTo>
                  <a:pt x="1320" y="0"/>
                </a:moveTo>
                <a:lnTo>
                  <a:pt x="0" y="0"/>
                </a:lnTo>
                <a:lnTo>
                  <a:pt x="4320" y="4314"/>
                </a:lnTo>
                <a:lnTo>
                  <a:pt x="5015" y="4314"/>
                </a:lnTo>
                <a:lnTo>
                  <a:pt x="5015" y="3690"/>
                </a:lnTo>
                <a:lnTo>
                  <a:pt x="1320" y="0"/>
                </a:lnTo>
                <a:close/>
              </a:path>
            </a:pathLst>
          </a:custGeom>
          <a:solidFill>
            <a:srgbClr val="222C77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988B5C4-E20F-4B6B-BD3A-1D0A6083AD55}"/>
              </a:ext>
            </a:extLst>
          </p:cNvPr>
          <p:cNvSpPr>
            <a:spLocks/>
          </p:cNvSpPr>
          <p:nvPr userDrawn="1"/>
        </p:nvSpPr>
        <p:spPr bwMode="auto">
          <a:xfrm>
            <a:off x="0" y="3176"/>
            <a:ext cx="1784350" cy="1477963"/>
          </a:xfrm>
          <a:custGeom>
            <a:avLst/>
            <a:gdLst>
              <a:gd name="T0" fmla="*/ 0 w 1124"/>
              <a:gd name="T1" fmla="*/ 291 h 932"/>
              <a:gd name="T2" fmla="*/ 508 w 1124"/>
              <a:gd name="T3" fmla="*/ 799 h 932"/>
              <a:gd name="T4" fmla="*/ 991 w 1124"/>
              <a:gd name="T5" fmla="*/ 799 h 932"/>
              <a:gd name="T6" fmla="*/ 991 w 1124"/>
              <a:gd name="T7" fmla="*/ 799 h 932"/>
              <a:gd name="T8" fmla="*/ 991 w 1124"/>
              <a:gd name="T9" fmla="*/ 316 h 932"/>
              <a:gd name="T10" fmla="*/ 675 w 1124"/>
              <a:gd name="T11" fmla="*/ 0 h 932"/>
              <a:gd name="T12" fmla="*/ 0 w 1124"/>
              <a:gd name="T13" fmla="*/ 0 h 932"/>
              <a:gd name="T14" fmla="*/ 0 w 1124"/>
              <a:gd name="T15" fmla="*/ 29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4" h="932">
                <a:moveTo>
                  <a:pt x="0" y="291"/>
                </a:moveTo>
                <a:cubicBezTo>
                  <a:pt x="508" y="799"/>
                  <a:pt x="508" y="799"/>
                  <a:pt x="508" y="799"/>
                </a:cubicBezTo>
                <a:cubicBezTo>
                  <a:pt x="642" y="932"/>
                  <a:pt x="858" y="932"/>
                  <a:pt x="991" y="799"/>
                </a:cubicBezTo>
                <a:cubicBezTo>
                  <a:pt x="991" y="799"/>
                  <a:pt x="991" y="799"/>
                  <a:pt x="991" y="799"/>
                </a:cubicBezTo>
                <a:cubicBezTo>
                  <a:pt x="1124" y="666"/>
                  <a:pt x="1124" y="450"/>
                  <a:pt x="991" y="316"/>
                </a:cubicBezTo>
                <a:cubicBezTo>
                  <a:pt x="675" y="0"/>
                  <a:pt x="675" y="0"/>
                  <a:pt x="675" y="0"/>
                </a:cubicBezTo>
                <a:cubicBezTo>
                  <a:pt x="0" y="0"/>
                  <a:pt x="0" y="0"/>
                  <a:pt x="0" y="0"/>
                </a:cubicBezTo>
                <a:lnTo>
                  <a:pt x="0" y="291"/>
                </a:lnTo>
                <a:close/>
              </a:path>
            </a:pathLst>
          </a:custGeom>
          <a:solidFill>
            <a:srgbClr val="222C77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DCAF9A09-E650-4974-9CCE-7C7659A989FB}"/>
              </a:ext>
            </a:extLst>
          </p:cNvPr>
          <p:cNvSpPr>
            <a:spLocks/>
          </p:cNvSpPr>
          <p:nvPr userDrawn="1"/>
        </p:nvSpPr>
        <p:spPr bwMode="auto">
          <a:xfrm>
            <a:off x="0" y="5503863"/>
            <a:ext cx="768350" cy="1193800"/>
          </a:xfrm>
          <a:custGeom>
            <a:avLst/>
            <a:gdLst>
              <a:gd name="T0" fmla="*/ 0 w 484"/>
              <a:gd name="T1" fmla="*/ 0 h 753"/>
              <a:gd name="T2" fmla="*/ 0 w 484"/>
              <a:gd name="T3" fmla="*/ 538 h 753"/>
              <a:gd name="T4" fmla="*/ 141 w 484"/>
              <a:gd name="T5" fmla="*/ 679 h 753"/>
              <a:gd name="T6" fmla="*/ 409 w 484"/>
              <a:gd name="T7" fmla="*/ 679 h 753"/>
              <a:gd name="T8" fmla="*/ 409 w 484"/>
              <a:gd name="T9" fmla="*/ 679 h 753"/>
              <a:gd name="T10" fmla="*/ 409 w 484"/>
              <a:gd name="T11" fmla="*/ 410 h 753"/>
              <a:gd name="T12" fmla="*/ 0 w 484"/>
              <a:gd name="T13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" h="753">
                <a:moveTo>
                  <a:pt x="0" y="0"/>
                </a:moveTo>
                <a:cubicBezTo>
                  <a:pt x="0" y="538"/>
                  <a:pt x="0" y="538"/>
                  <a:pt x="0" y="538"/>
                </a:cubicBezTo>
                <a:cubicBezTo>
                  <a:pt x="141" y="679"/>
                  <a:pt x="141" y="679"/>
                  <a:pt x="141" y="679"/>
                </a:cubicBezTo>
                <a:cubicBezTo>
                  <a:pt x="215" y="753"/>
                  <a:pt x="335" y="753"/>
                  <a:pt x="409" y="679"/>
                </a:cubicBezTo>
                <a:cubicBezTo>
                  <a:pt x="409" y="679"/>
                  <a:pt x="409" y="679"/>
                  <a:pt x="409" y="679"/>
                </a:cubicBezTo>
                <a:cubicBezTo>
                  <a:pt x="484" y="604"/>
                  <a:pt x="484" y="484"/>
                  <a:pt x="409" y="410"/>
                </a:cubicBezTo>
                <a:lnTo>
                  <a:pt x="0" y="0"/>
                </a:lnTo>
                <a:close/>
              </a:path>
            </a:pathLst>
          </a:custGeom>
          <a:solidFill>
            <a:srgbClr val="222C77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F8CEBEE-F05F-473D-8902-63757ED97863}"/>
              </a:ext>
            </a:extLst>
          </p:cNvPr>
          <p:cNvSpPr>
            <a:spLocks/>
          </p:cNvSpPr>
          <p:nvPr userDrawn="1"/>
        </p:nvSpPr>
        <p:spPr bwMode="auto">
          <a:xfrm>
            <a:off x="5672138" y="5021263"/>
            <a:ext cx="1941513" cy="1122363"/>
          </a:xfrm>
          <a:custGeom>
            <a:avLst/>
            <a:gdLst>
              <a:gd name="T0" fmla="*/ 656 w 1223"/>
              <a:gd name="T1" fmla="*/ 141 h 708"/>
              <a:gd name="T2" fmla="*/ 142 w 1223"/>
              <a:gd name="T3" fmla="*/ 141 h 708"/>
              <a:gd name="T4" fmla="*/ 142 w 1223"/>
              <a:gd name="T5" fmla="*/ 141 h 708"/>
              <a:gd name="T6" fmla="*/ 142 w 1223"/>
              <a:gd name="T7" fmla="*/ 655 h 708"/>
              <a:gd name="T8" fmla="*/ 196 w 1223"/>
              <a:gd name="T9" fmla="*/ 708 h 708"/>
              <a:gd name="T10" fmla="*/ 1223 w 1223"/>
              <a:gd name="T11" fmla="*/ 708 h 708"/>
              <a:gd name="T12" fmla="*/ 656 w 1223"/>
              <a:gd name="T13" fmla="*/ 141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3" h="708">
                <a:moveTo>
                  <a:pt x="656" y="141"/>
                </a:moveTo>
                <a:cubicBezTo>
                  <a:pt x="514" y="0"/>
                  <a:pt x="284" y="0"/>
                  <a:pt x="142" y="141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0" y="283"/>
                  <a:pt x="0" y="513"/>
                  <a:pt x="142" y="655"/>
                </a:cubicBezTo>
                <a:cubicBezTo>
                  <a:pt x="196" y="708"/>
                  <a:pt x="196" y="708"/>
                  <a:pt x="196" y="708"/>
                </a:cubicBezTo>
                <a:cubicBezTo>
                  <a:pt x="1223" y="708"/>
                  <a:pt x="1223" y="708"/>
                  <a:pt x="1223" y="708"/>
                </a:cubicBezTo>
                <a:lnTo>
                  <a:pt x="656" y="141"/>
                </a:lnTo>
                <a:close/>
              </a:path>
            </a:pathLst>
          </a:custGeom>
          <a:solidFill>
            <a:srgbClr val="2332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6AFE90-CD39-46AF-B311-648C654EAB39}"/>
              </a:ext>
            </a:extLst>
          </p:cNvPr>
          <p:cNvSpPr/>
          <p:nvPr userDrawn="1"/>
        </p:nvSpPr>
        <p:spPr>
          <a:xfrm>
            <a:off x="669925" y="1130300"/>
            <a:ext cx="10850563" cy="50069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55D9D9A-F34F-4E4A-93AF-7A77C380F0D2}"/>
              </a:ext>
            </a:extLst>
          </p:cNvPr>
          <p:cNvSpPr>
            <a:spLocks/>
          </p:cNvSpPr>
          <p:nvPr userDrawn="1"/>
        </p:nvSpPr>
        <p:spPr bwMode="auto">
          <a:xfrm>
            <a:off x="6592889" y="1130300"/>
            <a:ext cx="4483100" cy="4822825"/>
          </a:xfrm>
          <a:custGeom>
            <a:avLst/>
            <a:gdLst>
              <a:gd name="T0" fmla="*/ 1082 w 3008"/>
              <a:gd name="T1" fmla="*/ 285 h 3242"/>
              <a:gd name="T2" fmla="*/ 261 w 3008"/>
              <a:gd name="T3" fmla="*/ 1092 h 3242"/>
              <a:gd name="T4" fmla="*/ 649 w 3008"/>
              <a:gd name="T5" fmla="*/ 2519 h 3242"/>
              <a:gd name="T6" fmla="*/ 1018 w 3008"/>
              <a:gd name="T7" fmla="*/ 2917 h 3242"/>
              <a:gd name="T8" fmla="*/ 1446 w 3008"/>
              <a:gd name="T9" fmla="*/ 3178 h 3242"/>
              <a:gd name="T10" fmla="*/ 1983 w 3008"/>
              <a:gd name="T11" fmla="*/ 2986 h 3242"/>
              <a:gd name="T12" fmla="*/ 2826 w 3008"/>
              <a:gd name="T13" fmla="*/ 2847 h 3242"/>
              <a:gd name="T14" fmla="*/ 2899 w 3008"/>
              <a:gd name="T15" fmla="*/ 2131 h 3242"/>
              <a:gd name="T16" fmla="*/ 2863 w 3008"/>
              <a:gd name="T17" fmla="*/ 1619 h 3242"/>
              <a:gd name="T18" fmla="*/ 2858 w 3008"/>
              <a:gd name="T19" fmla="*/ 891 h 3242"/>
              <a:gd name="T20" fmla="*/ 1082 w 3008"/>
              <a:gd name="T21" fmla="*/ 285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8" h="3242">
                <a:moveTo>
                  <a:pt x="1082" y="285"/>
                </a:moveTo>
                <a:cubicBezTo>
                  <a:pt x="1082" y="285"/>
                  <a:pt x="517" y="423"/>
                  <a:pt x="261" y="1092"/>
                </a:cubicBezTo>
                <a:cubicBezTo>
                  <a:pt x="0" y="1774"/>
                  <a:pt x="335" y="2347"/>
                  <a:pt x="649" y="2519"/>
                </a:cubicBezTo>
                <a:cubicBezTo>
                  <a:pt x="964" y="2691"/>
                  <a:pt x="999" y="2765"/>
                  <a:pt x="1018" y="2917"/>
                </a:cubicBezTo>
                <a:cubicBezTo>
                  <a:pt x="1038" y="3070"/>
                  <a:pt x="1230" y="3242"/>
                  <a:pt x="1446" y="3178"/>
                </a:cubicBezTo>
                <a:cubicBezTo>
                  <a:pt x="1663" y="3114"/>
                  <a:pt x="1820" y="2952"/>
                  <a:pt x="1983" y="2986"/>
                </a:cubicBezTo>
                <a:cubicBezTo>
                  <a:pt x="2145" y="3021"/>
                  <a:pt x="2665" y="3076"/>
                  <a:pt x="2826" y="2847"/>
                </a:cubicBezTo>
                <a:cubicBezTo>
                  <a:pt x="2986" y="2617"/>
                  <a:pt x="3008" y="2280"/>
                  <a:pt x="2899" y="2131"/>
                </a:cubicBezTo>
                <a:cubicBezTo>
                  <a:pt x="2789" y="1983"/>
                  <a:pt x="2829" y="1746"/>
                  <a:pt x="2863" y="1619"/>
                </a:cubicBezTo>
                <a:cubicBezTo>
                  <a:pt x="2898" y="1491"/>
                  <a:pt x="3006" y="1225"/>
                  <a:pt x="2858" y="891"/>
                </a:cubicBezTo>
                <a:cubicBezTo>
                  <a:pt x="2652" y="423"/>
                  <a:pt x="1997" y="0"/>
                  <a:pt x="1082" y="285"/>
                </a:cubicBezTo>
                <a:close/>
              </a:path>
            </a:pathLst>
          </a:custGeom>
          <a:blipFill>
            <a:blip r:embed="rId2"/>
            <a:srcRect/>
            <a:stretch>
              <a:fillRect l="-4198" t="-4363" r="-4784" b="-4385"/>
            </a:stretch>
          </a:blip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05C1D07-1C0F-4AE8-8BA6-E1564A106B5D}"/>
              </a:ext>
            </a:extLst>
          </p:cNvPr>
          <p:cNvSpPr>
            <a:spLocks/>
          </p:cNvSpPr>
          <p:nvPr userDrawn="1"/>
        </p:nvSpPr>
        <p:spPr bwMode="auto">
          <a:xfrm>
            <a:off x="5672138" y="5021263"/>
            <a:ext cx="2649538" cy="1830388"/>
          </a:xfrm>
          <a:custGeom>
            <a:avLst/>
            <a:gdLst>
              <a:gd name="T0" fmla="*/ 656 w 1669"/>
              <a:gd name="T1" fmla="*/ 141 h 1155"/>
              <a:gd name="T2" fmla="*/ 142 w 1669"/>
              <a:gd name="T3" fmla="*/ 141 h 1155"/>
              <a:gd name="T4" fmla="*/ 142 w 1669"/>
              <a:gd name="T5" fmla="*/ 141 h 1155"/>
              <a:gd name="T6" fmla="*/ 142 w 1669"/>
              <a:gd name="T7" fmla="*/ 655 h 1155"/>
              <a:gd name="T8" fmla="*/ 642 w 1669"/>
              <a:gd name="T9" fmla="*/ 1155 h 1155"/>
              <a:gd name="T10" fmla="*/ 1669 w 1669"/>
              <a:gd name="T11" fmla="*/ 1155 h 1155"/>
              <a:gd name="T12" fmla="*/ 656 w 1669"/>
              <a:gd name="T13" fmla="*/ 141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9" h="1155">
                <a:moveTo>
                  <a:pt x="656" y="141"/>
                </a:moveTo>
                <a:cubicBezTo>
                  <a:pt x="514" y="0"/>
                  <a:pt x="284" y="0"/>
                  <a:pt x="142" y="141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0" y="283"/>
                  <a:pt x="0" y="513"/>
                  <a:pt x="142" y="655"/>
                </a:cubicBezTo>
                <a:cubicBezTo>
                  <a:pt x="642" y="1155"/>
                  <a:pt x="642" y="1155"/>
                  <a:pt x="642" y="1155"/>
                </a:cubicBezTo>
                <a:cubicBezTo>
                  <a:pt x="1669" y="1155"/>
                  <a:pt x="1669" y="1155"/>
                  <a:pt x="1669" y="1155"/>
                </a:cubicBezTo>
                <a:lnTo>
                  <a:pt x="656" y="141"/>
                </a:lnTo>
                <a:close/>
              </a:path>
            </a:pathLst>
          </a:custGeom>
          <a:solidFill>
            <a:srgbClr val="222C77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61368" y="2857498"/>
            <a:ext cx="553313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61368" y="1786469"/>
            <a:ext cx="5533131" cy="104255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261367" y="4464108"/>
            <a:ext cx="2524821" cy="2962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261367" y="4873127"/>
            <a:ext cx="1532541" cy="296271"/>
          </a:xfrm>
          <a:prstGeom prst="roundRect">
            <a:avLst>
              <a:gd name="adj" fmla="val 50000"/>
            </a:avLst>
          </a:prstGeom>
          <a:ln w="19050">
            <a:solidFill>
              <a:schemeClr val="accent3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210EE481-6A79-4CCF-929E-2EE726DB1DCA}"/>
              </a:ext>
            </a:extLst>
          </p:cNvPr>
          <p:cNvSpPr>
            <a:spLocks/>
          </p:cNvSpPr>
          <p:nvPr userDrawn="1"/>
        </p:nvSpPr>
        <p:spPr bwMode="auto">
          <a:xfrm>
            <a:off x="0" y="3176"/>
            <a:ext cx="2011328" cy="1665967"/>
          </a:xfrm>
          <a:custGeom>
            <a:avLst/>
            <a:gdLst>
              <a:gd name="T0" fmla="*/ 0 w 1124"/>
              <a:gd name="T1" fmla="*/ 291 h 932"/>
              <a:gd name="T2" fmla="*/ 508 w 1124"/>
              <a:gd name="T3" fmla="*/ 799 h 932"/>
              <a:gd name="T4" fmla="*/ 991 w 1124"/>
              <a:gd name="T5" fmla="*/ 799 h 932"/>
              <a:gd name="T6" fmla="*/ 991 w 1124"/>
              <a:gd name="T7" fmla="*/ 799 h 932"/>
              <a:gd name="T8" fmla="*/ 991 w 1124"/>
              <a:gd name="T9" fmla="*/ 316 h 932"/>
              <a:gd name="T10" fmla="*/ 675 w 1124"/>
              <a:gd name="T11" fmla="*/ 0 h 932"/>
              <a:gd name="T12" fmla="*/ 0 w 1124"/>
              <a:gd name="T13" fmla="*/ 0 h 932"/>
              <a:gd name="T14" fmla="*/ 0 w 1124"/>
              <a:gd name="T15" fmla="*/ 29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4" h="932">
                <a:moveTo>
                  <a:pt x="0" y="291"/>
                </a:moveTo>
                <a:cubicBezTo>
                  <a:pt x="508" y="799"/>
                  <a:pt x="508" y="799"/>
                  <a:pt x="508" y="799"/>
                </a:cubicBezTo>
                <a:cubicBezTo>
                  <a:pt x="642" y="932"/>
                  <a:pt x="858" y="932"/>
                  <a:pt x="991" y="799"/>
                </a:cubicBezTo>
                <a:cubicBezTo>
                  <a:pt x="991" y="799"/>
                  <a:pt x="991" y="799"/>
                  <a:pt x="991" y="799"/>
                </a:cubicBezTo>
                <a:cubicBezTo>
                  <a:pt x="1124" y="666"/>
                  <a:pt x="1124" y="450"/>
                  <a:pt x="991" y="316"/>
                </a:cubicBezTo>
                <a:cubicBezTo>
                  <a:pt x="675" y="0"/>
                  <a:pt x="675" y="0"/>
                  <a:pt x="675" y="0"/>
                </a:cubicBezTo>
                <a:cubicBezTo>
                  <a:pt x="0" y="0"/>
                  <a:pt x="0" y="0"/>
                  <a:pt x="0" y="0"/>
                </a:cubicBezTo>
                <a:lnTo>
                  <a:pt x="0" y="29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50FABD2-A269-451D-8F75-E50F34AEE1CF}"/>
              </a:ext>
            </a:extLst>
          </p:cNvPr>
          <p:cNvSpPr>
            <a:spLocks/>
          </p:cNvSpPr>
          <p:nvPr userDrawn="1"/>
        </p:nvSpPr>
        <p:spPr bwMode="auto">
          <a:xfrm>
            <a:off x="4230688" y="3176"/>
            <a:ext cx="7961313" cy="6848475"/>
          </a:xfrm>
          <a:custGeom>
            <a:avLst/>
            <a:gdLst>
              <a:gd name="T0" fmla="*/ 1320 w 5015"/>
              <a:gd name="T1" fmla="*/ 0 h 4314"/>
              <a:gd name="T2" fmla="*/ 0 w 5015"/>
              <a:gd name="T3" fmla="*/ 0 h 4314"/>
              <a:gd name="T4" fmla="*/ 4320 w 5015"/>
              <a:gd name="T5" fmla="*/ 4314 h 4314"/>
              <a:gd name="T6" fmla="*/ 5015 w 5015"/>
              <a:gd name="T7" fmla="*/ 4314 h 4314"/>
              <a:gd name="T8" fmla="*/ 5015 w 5015"/>
              <a:gd name="T9" fmla="*/ 3690 h 4314"/>
              <a:gd name="T10" fmla="*/ 1320 w 5015"/>
              <a:gd name="T11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5" h="4314">
                <a:moveTo>
                  <a:pt x="1320" y="0"/>
                </a:moveTo>
                <a:lnTo>
                  <a:pt x="0" y="0"/>
                </a:lnTo>
                <a:lnTo>
                  <a:pt x="4320" y="4314"/>
                </a:lnTo>
                <a:lnTo>
                  <a:pt x="5015" y="4314"/>
                </a:lnTo>
                <a:lnTo>
                  <a:pt x="5015" y="3690"/>
                </a:lnTo>
                <a:lnTo>
                  <a:pt x="132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1846C-D967-49A1-B957-2A6D566F5D16}"/>
              </a:ext>
            </a:extLst>
          </p:cNvPr>
          <p:cNvSpPr/>
          <p:nvPr userDrawn="1"/>
        </p:nvSpPr>
        <p:spPr>
          <a:xfrm>
            <a:off x="669925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40441" y="23959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40440" y="32912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46EAB97-0702-457D-8B60-DF44A8EAF246}"/>
              </a:ext>
            </a:extLst>
          </p:cNvPr>
          <p:cNvSpPr>
            <a:spLocks/>
          </p:cNvSpPr>
          <p:nvPr userDrawn="1"/>
        </p:nvSpPr>
        <p:spPr bwMode="auto">
          <a:xfrm>
            <a:off x="10745788" y="3176"/>
            <a:ext cx="1282700" cy="823913"/>
          </a:xfrm>
          <a:custGeom>
            <a:avLst/>
            <a:gdLst>
              <a:gd name="T0" fmla="*/ 441 w 808"/>
              <a:gd name="T1" fmla="*/ 441 h 520"/>
              <a:gd name="T2" fmla="*/ 729 w 808"/>
              <a:gd name="T3" fmla="*/ 441 h 520"/>
              <a:gd name="T4" fmla="*/ 729 w 808"/>
              <a:gd name="T5" fmla="*/ 441 h 520"/>
              <a:gd name="T6" fmla="*/ 729 w 808"/>
              <a:gd name="T7" fmla="*/ 153 h 520"/>
              <a:gd name="T8" fmla="*/ 576 w 808"/>
              <a:gd name="T9" fmla="*/ 0 h 520"/>
              <a:gd name="T10" fmla="*/ 0 w 808"/>
              <a:gd name="T11" fmla="*/ 0 h 520"/>
              <a:gd name="T12" fmla="*/ 441 w 808"/>
              <a:gd name="T13" fmla="*/ 441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20">
                <a:moveTo>
                  <a:pt x="441" y="441"/>
                </a:moveTo>
                <a:cubicBezTo>
                  <a:pt x="521" y="520"/>
                  <a:pt x="650" y="520"/>
                  <a:pt x="729" y="441"/>
                </a:cubicBezTo>
                <a:cubicBezTo>
                  <a:pt x="729" y="441"/>
                  <a:pt x="729" y="441"/>
                  <a:pt x="729" y="441"/>
                </a:cubicBezTo>
                <a:cubicBezTo>
                  <a:pt x="808" y="361"/>
                  <a:pt x="808" y="232"/>
                  <a:pt x="729" y="153"/>
                </a:cubicBezTo>
                <a:cubicBezTo>
                  <a:pt x="576" y="0"/>
                  <a:pt x="576" y="0"/>
                  <a:pt x="576" y="0"/>
                </a:cubicBezTo>
                <a:cubicBezTo>
                  <a:pt x="0" y="0"/>
                  <a:pt x="0" y="0"/>
                  <a:pt x="0" y="0"/>
                </a:cubicBezTo>
                <a:lnTo>
                  <a:pt x="441" y="4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80DE1DF-D0AF-4A83-8D09-D45E111EF73C}"/>
              </a:ext>
            </a:extLst>
          </p:cNvPr>
          <p:cNvSpPr>
            <a:spLocks/>
          </p:cNvSpPr>
          <p:nvPr userDrawn="1"/>
        </p:nvSpPr>
        <p:spPr bwMode="auto">
          <a:xfrm>
            <a:off x="0" y="5503863"/>
            <a:ext cx="768350" cy="1193800"/>
          </a:xfrm>
          <a:custGeom>
            <a:avLst/>
            <a:gdLst>
              <a:gd name="T0" fmla="*/ 0 w 484"/>
              <a:gd name="T1" fmla="*/ 0 h 753"/>
              <a:gd name="T2" fmla="*/ 0 w 484"/>
              <a:gd name="T3" fmla="*/ 538 h 753"/>
              <a:gd name="T4" fmla="*/ 141 w 484"/>
              <a:gd name="T5" fmla="*/ 679 h 753"/>
              <a:gd name="T6" fmla="*/ 409 w 484"/>
              <a:gd name="T7" fmla="*/ 679 h 753"/>
              <a:gd name="T8" fmla="*/ 409 w 484"/>
              <a:gd name="T9" fmla="*/ 679 h 753"/>
              <a:gd name="T10" fmla="*/ 409 w 484"/>
              <a:gd name="T11" fmla="*/ 410 h 753"/>
              <a:gd name="T12" fmla="*/ 0 w 484"/>
              <a:gd name="T13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" h="753">
                <a:moveTo>
                  <a:pt x="0" y="0"/>
                </a:moveTo>
                <a:cubicBezTo>
                  <a:pt x="0" y="538"/>
                  <a:pt x="0" y="538"/>
                  <a:pt x="0" y="538"/>
                </a:cubicBezTo>
                <a:cubicBezTo>
                  <a:pt x="141" y="679"/>
                  <a:pt x="141" y="679"/>
                  <a:pt x="141" y="679"/>
                </a:cubicBezTo>
                <a:cubicBezTo>
                  <a:pt x="215" y="753"/>
                  <a:pt x="335" y="753"/>
                  <a:pt x="409" y="679"/>
                </a:cubicBezTo>
                <a:cubicBezTo>
                  <a:pt x="409" y="679"/>
                  <a:pt x="409" y="679"/>
                  <a:pt x="409" y="679"/>
                </a:cubicBezTo>
                <a:cubicBezTo>
                  <a:pt x="484" y="604"/>
                  <a:pt x="484" y="484"/>
                  <a:pt x="409" y="4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7E9D224-6B31-44FD-B368-7CD058B3FF67}"/>
              </a:ext>
            </a:extLst>
          </p:cNvPr>
          <p:cNvSpPr>
            <a:spLocks/>
          </p:cNvSpPr>
          <p:nvPr userDrawn="1"/>
        </p:nvSpPr>
        <p:spPr bwMode="auto">
          <a:xfrm>
            <a:off x="5672138" y="5021263"/>
            <a:ext cx="2649538" cy="1830388"/>
          </a:xfrm>
          <a:custGeom>
            <a:avLst/>
            <a:gdLst>
              <a:gd name="T0" fmla="*/ 656 w 1669"/>
              <a:gd name="T1" fmla="*/ 141 h 1155"/>
              <a:gd name="T2" fmla="*/ 142 w 1669"/>
              <a:gd name="T3" fmla="*/ 141 h 1155"/>
              <a:gd name="T4" fmla="*/ 142 w 1669"/>
              <a:gd name="T5" fmla="*/ 141 h 1155"/>
              <a:gd name="T6" fmla="*/ 142 w 1669"/>
              <a:gd name="T7" fmla="*/ 655 h 1155"/>
              <a:gd name="T8" fmla="*/ 642 w 1669"/>
              <a:gd name="T9" fmla="*/ 1155 h 1155"/>
              <a:gd name="T10" fmla="*/ 1669 w 1669"/>
              <a:gd name="T11" fmla="*/ 1155 h 1155"/>
              <a:gd name="T12" fmla="*/ 656 w 1669"/>
              <a:gd name="T13" fmla="*/ 141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9" h="1155">
                <a:moveTo>
                  <a:pt x="656" y="141"/>
                </a:moveTo>
                <a:cubicBezTo>
                  <a:pt x="514" y="0"/>
                  <a:pt x="284" y="0"/>
                  <a:pt x="142" y="141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0" y="283"/>
                  <a:pt x="0" y="513"/>
                  <a:pt x="142" y="655"/>
                </a:cubicBezTo>
                <a:cubicBezTo>
                  <a:pt x="642" y="1155"/>
                  <a:pt x="642" y="1155"/>
                  <a:pt x="642" y="1155"/>
                </a:cubicBezTo>
                <a:cubicBezTo>
                  <a:pt x="1669" y="1155"/>
                  <a:pt x="1669" y="1155"/>
                  <a:pt x="1669" y="1155"/>
                </a:cubicBezTo>
                <a:lnTo>
                  <a:pt x="656" y="1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1213-EF81-4F7F-9ED4-DE1047CAB294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CB41-48F2-4F29-9FC4-2A6598AFB22D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65D2E54-1C5D-4947-9409-3B3D6F363851}"/>
              </a:ext>
            </a:extLst>
          </p:cNvPr>
          <p:cNvGrpSpPr/>
          <p:nvPr userDrawn="1"/>
        </p:nvGrpSpPr>
        <p:grpSpPr>
          <a:xfrm flipH="1">
            <a:off x="0" y="3176"/>
            <a:ext cx="12192001" cy="6854824"/>
            <a:chOff x="0" y="3176"/>
            <a:chExt cx="12192001" cy="685482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1EF868-25B0-4589-8791-DC74771E5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76"/>
              <a:ext cx="12192000" cy="6854824"/>
            </a:xfrm>
            <a:prstGeom prst="rect">
              <a:avLst/>
            </a:prstGeom>
            <a:solidFill>
              <a:srgbClr val="1B2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8A2FBB-348D-4B70-BC08-1FB331A3A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5788" y="3176"/>
              <a:ext cx="1282700" cy="823913"/>
            </a:xfrm>
            <a:custGeom>
              <a:avLst/>
              <a:gdLst>
                <a:gd name="T0" fmla="*/ 441 w 808"/>
                <a:gd name="T1" fmla="*/ 441 h 520"/>
                <a:gd name="T2" fmla="*/ 729 w 808"/>
                <a:gd name="T3" fmla="*/ 441 h 520"/>
                <a:gd name="T4" fmla="*/ 729 w 808"/>
                <a:gd name="T5" fmla="*/ 441 h 520"/>
                <a:gd name="T6" fmla="*/ 729 w 808"/>
                <a:gd name="T7" fmla="*/ 153 h 520"/>
                <a:gd name="T8" fmla="*/ 576 w 808"/>
                <a:gd name="T9" fmla="*/ 0 h 520"/>
                <a:gd name="T10" fmla="*/ 0 w 808"/>
                <a:gd name="T11" fmla="*/ 0 h 520"/>
                <a:gd name="T12" fmla="*/ 441 w 808"/>
                <a:gd name="T13" fmla="*/ 44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520">
                  <a:moveTo>
                    <a:pt x="441" y="441"/>
                  </a:moveTo>
                  <a:cubicBezTo>
                    <a:pt x="521" y="520"/>
                    <a:pt x="650" y="520"/>
                    <a:pt x="729" y="441"/>
                  </a:cubicBezTo>
                  <a:cubicBezTo>
                    <a:pt x="729" y="441"/>
                    <a:pt x="729" y="441"/>
                    <a:pt x="729" y="441"/>
                  </a:cubicBezTo>
                  <a:cubicBezTo>
                    <a:pt x="808" y="361"/>
                    <a:pt x="808" y="232"/>
                    <a:pt x="729" y="153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1" y="441"/>
                  </a:lnTo>
                  <a:close/>
                </a:path>
              </a:pathLst>
            </a:custGeom>
            <a:solidFill>
              <a:srgbClr val="222C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DF19F8-9B2A-40C7-B12A-8C0242AC3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0688" y="3176"/>
              <a:ext cx="7961313" cy="6848475"/>
            </a:xfrm>
            <a:custGeom>
              <a:avLst/>
              <a:gdLst>
                <a:gd name="T0" fmla="*/ 1320 w 5015"/>
                <a:gd name="T1" fmla="*/ 0 h 4314"/>
                <a:gd name="T2" fmla="*/ 0 w 5015"/>
                <a:gd name="T3" fmla="*/ 0 h 4314"/>
                <a:gd name="T4" fmla="*/ 4320 w 5015"/>
                <a:gd name="T5" fmla="*/ 4314 h 4314"/>
                <a:gd name="T6" fmla="*/ 5015 w 5015"/>
                <a:gd name="T7" fmla="*/ 4314 h 4314"/>
                <a:gd name="T8" fmla="*/ 5015 w 5015"/>
                <a:gd name="T9" fmla="*/ 3690 h 4314"/>
                <a:gd name="T10" fmla="*/ 1320 w 5015"/>
                <a:gd name="T11" fmla="*/ 0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5" h="4314">
                  <a:moveTo>
                    <a:pt x="1320" y="0"/>
                  </a:moveTo>
                  <a:lnTo>
                    <a:pt x="0" y="0"/>
                  </a:lnTo>
                  <a:lnTo>
                    <a:pt x="4320" y="4314"/>
                  </a:lnTo>
                  <a:lnTo>
                    <a:pt x="5015" y="4314"/>
                  </a:lnTo>
                  <a:lnTo>
                    <a:pt x="5015" y="369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222C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F97E63A-6FE7-49A2-80C1-2D2E889410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176"/>
              <a:ext cx="1784350" cy="1477963"/>
            </a:xfrm>
            <a:custGeom>
              <a:avLst/>
              <a:gdLst>
                <a:gd name="T0" fmla="*/ 0 w 1124"/>
                <a:gd name="T1" fmla="*/ 291 h 932"/>
                <a:gd name="T2" fmla="*/ 508 w 1124"/>
                <a:gd name="T3" fmla="*/ 799 h 932"/>
                <a:gd name="T4" fmla="*/ 991 w 1124"/>
                <a:gd name="T5" fmla="*/ 799 h 932"/>
                <a:gd name="T6" fmla="*/ 991 w 1124"/>
                <a:gd name="T7" fmla="*/ 799 h 932"/>
                <a:gd name="T8" fmla="*/ 991 w 1124"/>
                <a:gd name="T9" fmla="*/ 316 h 932"/>
                <a:gd name="T10" fmla="*/ 675 w 1124"/>
                <a:gd name="T11" fmla="*/ 0 h 932"/>
                <a:gd name="T12" fmla="*/ 0 w 1124"/>
                <a:gd name="T13" fmla="*/ 0 h 932"/>
                <a:gd name="T14" fmla="*/ 0 w 1124"/>
                <a:gd name="T15" fmla="*/ 29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4" h="932">
                  <a:moveTo>
                    <a:pt x="0" y="291"/>
                  </a:moveTo>
                  <a:cubicBezTo>
                    <a:pt x="508" y="799"/>
                    <a:pt x="508" y="799"/>
                    <a:pt x="508" y="799"/>
                  </a:cubicBezTo>
                  <a:cubicBezTo>
                    <a:pt x="642" y="932"/>
                    <a:pt x="858" y="932"/>
                    <a:pt x="991" y="799"/>
                  </a:cubicBezTo>
                  <a:cubicBezTo>
                    <a:pt x="991" y="799"/>
                    <a:pt x="991" y="799"/>
                    <a:pt x="991" y="799"/>
                  </a:cubicBezTo>
                  <a:cubicBezTo>
                    <a:pt x="1124" y="666"/>
                    <a:pt x="1124" y="450"/>
                    <a:pt x="991" y="316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222C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3E78579-AFDB-4B22-9EF8-7BC0BA996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503863"/>
              <a:ext cx="768350" cy="1193800"/>
            </a:xfrm>
            <a:custGeom>
              <a:avLst/>
              <a:gdLst>
                <a:gd name="T0" fmla="*/ 0 w 484"/>
                <a:gd name="T1" fmla="*/ 0 h 753"/>
                <a:gd name="T2" fmla="*/ 0 w 484"/>
                <a:gd name="T3" fmla="*/ 538 h 753"/>
                <a:gd name="T4" fmla="*/ 141 w 484"/>
                <a:gd name="T5" fmla="*/ 679 h 753"/>
                <a:gd name="T6" fmla="*/ 409 w 484"/>
                <a:gd name="T7" fmla="*/ 679 h 753"/>
                <a:gd name="T8" fmla="*/ 409 w 484"/>
                <a:gd name="T9" fmla="*/ 679 h 753"/>
                <a:gd name="T10" fmla="*/ 409 w 484"/>
                <a:gd name="T11" fmla="*/ 410 h 753"/>
                <a:gd name="T12" fmla="*/ 0 w 484"/>
                <a:gd name="T1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4" h="753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1" y="679"/>
                    <a:pt x="141" y="679"/>
                    <a:pt x="141" y="679"/>
                  </a:cubicBezTo>
                  <a:cubicBezTo>
                    <a:pt x="215" y="753"/>
                    <a:pt x="335" y="753"/>
                    <a:pt x="409" y="679"/>
                  </a:cubicBezTo>
                  <a:cubicBezTo>
                    <a:pt x="409" y="679"/>
                    <a:pt x="409" y="679"/>
                    <a:pt x="409" y="679"/>
                  </a:cubicBezTo>
                  <a:cubicBezTo>
                    <a:pt x="484" y="604"/>
                    <a:pt x="484" y="484"/>
                    <a:pt x="409" y="4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C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3B4897E-F65C-400B-8D39-4FD2D071D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2138" y="5021263"/>
              <a:ext cx="1941513" cy="1122363"/>
            </a:xfrm>
            <a:custGeom>
              <a:avLst/>
              <a:gdLst>
                <a:gd name="T0" fmla="*/ 656 w 1223"/>
                <a:gd name="T1" fmla="*/ 141 h 708"/>
                <a:gd name="T2" fmla="*/ 142 w 1223"/>
                <a:gd name="T3" fmla="*/ 141 h 708"/>
                <a:gd name="T4" fmla="*/ 142 w 1223"/>
                <a:gd name="T5" fmla="*/ 141 h 708"/>
                <a:gd name="T6" fmla="*/ 142 w 1223"/>
                <a:gd name="T7" fmla="*/ 655 h 708"/>
                <a:gd name="T8" fmla="*/ 196 w 1223"/>
                <a:gd name="T9" fmla="*/ 708 h 708"/>
                <a:gd name="T10" fmla="*/ 1223 w 1223"/>
                <a:gd name="T11" fmla="*/ 708 h 708"/>
                <a:gd name="T12" fmla="*/ 656 w 1223"/>
                <a:gd name="T13" fmla="*/ 14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708">
                  <a:moveTo>
                    <a:pt x="656" y="141"/>
                  </a:moveTo>
                  <a:cubicBezTo>
                    <a:pt x="514" y="0"/>
                    <a:pt x="284" y="0"/>
                    <a:pt x="142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0" y="283"/>
                    <a:pt x="0" y="513"/>
                    <a:pt x="142" y="655"/>
                  </a:cubicBezTo>
                  <a:cubicBezTo>
                    <a:pt x="196" y="708"/>
                    <a:pt x="196" y="708"/>
                    <a:pt x="196" y="708"/>
                  </a:cubicBezTo>
                  <a:cubicBezTo>
                    <a:pt x="1223" y="708"/>
                    <a:pt x="1223" y="708"/>
                    <a:pt x="1223" y="708"/>
                  </a:cubicBezTo>
                  <a:lnTo>
                    <a:pt x="656" y="141"/>
                  </a:lnTo>
                  <a:close/>
                </a:path>
              </a:pathLst>
            </a:custGeom>
            <a:solidFill>
              <a:srgbClr val="23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49A6CE-B5A6-4A6E-AB19-073C22B3269A}"/>
                </a:ext>
              </a:extLst>
            </p:cNvPr>
            <p:cNvSpPr/>
            <p:nvPr userDrawn="1"/>
          </p:nvSpPr>
          <p:spPr>
            <a:xfrm>
              <a:off x="669925" y="1130300"/>
              <a:ext cx="10850563" cy="5006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57200" sx="102000" sy="102000" algn="ctr" rotWithShape="0">
                <a:schemeClr val="tx1"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4774A0C-CADF-4EB8-AB11-F2DCC6155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92889" y="1130300"/>
              <a:ext cx="4483100" cy="4822825"/>
            </a:xfrm>
            <a:custGeom>
              <a:avLst/>
              <a:gdLst>
                <a:gd name="T0" fmla="*/ 1082 w 3008"/>
                <a:gd name="T1" fmla="*/ 285 h 3242"/>
                <a:gd name="T2" fmla="*/ 261 w 3008"/>
                <a:gd name="T3" fmla="*/ 1092 h 3242"/>
                <a:gd name="T4" fmla="*/ 649 w 3008"/>
                <a:gd name="T5" fmla="*/ 2519 h 3242"/>
                <a:gd name="T6" fmla="*/ 1018 w 3008"/>
                <a:gd name="T7" fmla="*/ 2917 h 3242"/>
                <a:gd name="T8" fmla="*/ 1446 w 3008"/>
                <a:gd name="T9" fmla="*/ 3178 h 3242"/>
                <a:gd name="T10" fmla="*/ 1983 w 3008"/>
                <a:gd name="T11" fmla="*/ 2986 h 3242"/>
                <a:gd name="T12" fmla="*/ 2826 w 3008"/>
                <a:gd name="T13" fmla="*/ 2847 h 3242"/>
                <a:gd name="T14" fmla="*/ 2899 w 3008"/>
                <a:gd name="T15" fmla="*/ 2131 h 3242"/>
                <a:gd name="T16" fmla="*/ 2863 w 3008"/>
                <a:gd name="T17" fmla="*/ 1619 h 3242"/>
                <a:gd name="T18" fmla="*/ 2858 w 3008"/>
                <a:gd name="T19" fmla="*/ 891 h 3242"/>
                <a:gd name="T20" fmla="*/ 1082 w 3008"/>
                <a:gd name="T21" fmla="*/ 285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8" h="3242">
                  <a:moveTo>
                    <a:pt x="1082" y="285"/>
                  </a:moveTo>
                  <a:cubicBezTo>
                    <a:pt x="1082" y="285"/>
                    <a:pt x="517" y="423"/>
                    <a:pt x="261" y="1092"/>
                  </a:cubicBezTo>
                  <a:cubicBezTo>
                    <a:pt x="0" y="1774"/>
                    <a:pt x="335" y="2347"/>
                    <a:pt x="649" y="2519"/>
                  </a:cubicBezTo>
                  <a:cubicBezTo>
                    <a:pt x="964" y="2691"/>
                    <a:pt x="999" y="2765"/>
                    <a:pt x="1018" y="2917"/>
                  </a:cubicBezTo>
                  <a:cubicBezTo>
                    <a:pt x="1038" y="3070"/>
                    <a:pt x="1230" y="3242"/>
                    <a:pt x="1446" y="3178"/>
                  </a:cubicBezTo>
                  <a:cubicBezTo>
                    <a:pt x="1663" y="3114"/>
                    <a:pt x="1820" y="2952"/>
                    <a:pt x="1983" y="2986"/>
                  </a:cubicBezTo>
                  <a:cubicBezTo>
                    <a:pt x="2145" y="3021"/>
                    <a:pt x="2665" y="3076"/>
                    <a:pt x="2826" y="2847"/>
                  </a:cubicBezTo>
                  <a:cubicBezTo>
                    <a:pt x="2986" y="2617"/>
                    <a:pt x="3008" y="2280"/>
                    <a:pt x="2899" y="2131"/>
                  </a:cubicBezTo>
                  <a:cubicBezTo>
                    <a:pt x="2789" y="1983"/>
                    <a:pt x="2829" y="1746"/>
                    <a:pt x="2863" y="1619"/>
                  </a:cubicBezTo>
                  <a:cubicBezTo>
                    <a:pt x="2898" y="1491"/>
                    <a:pt x="3006" y="1225"/>
                    <a:pt x="2858" y="891"/>
                  </a:cubicBezTo>
                  <a:cubicBezTo>
                    <a:pt x="2652" y="423"/>
                    <a:pt x="1997" y="0"/>
                    <a:pt x="1082" y="285"/>
                  </a:cubicBezTo>
                  <a:close/>
                </a:path>
              </a:pathLst>
            </a:custGeom>
            <a:blipFill>
              <a:blip r:embed="rId2"/>
              <a:srcRect/>
              <a:stretch>
                <a:fillRect l="-4198" t="-4363" r="-4784" b="-4385"/>
              </a:stretch>
            </a:blip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5553158-F315-4BC2-AB84-4597AA00F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2138" y="5021263"/>
              <a:ext cx="2649538" cy="1830388"/>
            </a:xfrm>
            <a:custGeom>
              <a:avLst/>
              <a:gdLst>
                <a:gd name="T0" fmla="*/ 656 w 1669"/>
                <a:gd name="T1" fmla="*/ 141 h 1155"/>
                <a:gd name="T2" fmla="*/ 142 w 1669"/>
                <a:gd name="T3" fmla="*/ 141 h 1155"/>
                <a:gd name="T4" fmla="*/ 142 w 1669"/>
                <a:gd name="T5" fmla="*/ 141 h 1155"/>
                <a:gd name="T6" fmla="*/ 142 w 1669"/>
                <a:gd name="T7" fmla="*/ 655 h 1155"/>
                <a:gd name="T8" fmla="*/ 642 w 1669"/>
                <a:gd name="T9" fmla="*/ 1155 h 1155"/>
                <a:gd name="T10" fmla="*/ 1669 w 1669"/>
                <a:gd name="T11" fmla="*/ 1155 h 1155"/>
                <a:gd name="T12" fmla="*/ 656 w 1669"/>
                <a:gd name="T13" fmla="*/ 141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9" h="1155">
                  <a:moveTo>
                    <a:pt x="656" y="141"/>
                  </a:moveTo>
                  <a:cubicBezTo>
                    <a:pt x="514" y="0"/>
                    <a:pt x="284" y="0"/>
                    <a:pt x="142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0" y="283"/>
                    <a:pt x="0" y="513"/>
                    <a:pt x="142" y="655"/>
                  </a:cubicBezTo>
                  <a:cubicBezTo>
                    <a:pt x="642" y="1155"/>
                    <a:pt x="642" y="1155"/>
                    <a:pt x="642" y="1155"/>
                  </a:cubicBezTo>
                  <a:cubicBezTo>
                    <a:pt x="1669" y="1155"/>
                    <a:pt x="1669" y="1155"/>
                    <a:pt x="1669" y="1155"/>
                  </a:cubicBezTo>
                  <a:lnTo>
                    <a:pt x="656" y="141"/>
                  </a:lnTo>
                  <a:close/>
                </a:path>
              </a:pathLst>
            </a:custGeom>
            <a:solidFill>
              <a:srgbClr val="222C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524341" y="2406425"/>
            <a:ext cx="460454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24341" y="4712661"/>
            <a:ext cx="46045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342" y="4416390"/>
            <a:ext cx="460454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D6D2C0-92C8-4EED-8819-009BEEA06105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zephyr.github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9DF08B-555B-4363-ACF7-5FC8E4E41A94}"/>
              </a:ext>
            </a:extLst>
          </p:cNvPr>
          <p:cNvSpPr txBox="1"/>
          <p:nvPr/>
        </p:nvSpPr>
        <p:spPr>
          <a:xfrm>
            <a:off x="8905875" y="4509172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TELL ME MORE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116F30-6DB8-4343-87A2-A375365A49FC}"/>
              </a:ext>
            </a:extLst>
          </p:cNvPr>
          <p:cNvGrpSpPr/>
          <p:nvPr/>
        </p:nvGrpSpPr>
        <p:grpSpPr>
          <a:xfrm>
            <a:off x="1112668" y="1283590"/>
            <a:ext cx="1994516" cy="467557"/>
            <a:chOff x="1112668" y="1283590"/>
            <a:chExt cx="1994516" cy="4675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89B562-0342-474A-B0F0-9EBEFC3DAA82}"/>
                </a:ext>
              </a:extLst>
            </p:cNvPr>
            <p:cNvSpPr txBox="1"/>
            <p:nvPr/>
          </p:nvSpPr>
          <p:spPr>
            <a:xfrm>
              <a:off x="1580225" y="1289482"/>
              <a:ext cx="1526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EF2295-25CD-4BB0-857C-DD4A0AD3E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6637080-0768-4826-8365-FC469ADC48E4}"/>
              </a:ext>
            </a:extLst>
          </p:cNvPr>
          <p:cNvSpPr txBox="1"/>
          <p:nvPr/>
        </p:nvSpPr>
        <p:spPr>
          <a:xfrm>
            <a:off x="3889899" y="2281561"/>
            <a:ext cx="4412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苹方 特粗" panose="020B0800000000000000" pitchFamily="34" charset="-122"/>
                <a:ea typeface="苹方 特粗" panose="020B0800000000000000" pitchFamily="34" charset="-122"/>
              </a:rPr>
              <a:t>小组第一次展示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217AA-F391-4BBF-B5E5-248CDA8E1F52}"/>
              </a:ext>
            </a:extLst>
          </p:cNvPr>
          <p:cNvSpPr txBox="1"/>
          <p:nvPr/>
        </p:nvSpPr>
        <p:spPr>
          <a:xfrm>
            <a:off x="5439053" y="3429000"/>
            <a:ext cx="2325950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讲解：陈崟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演示：周志勇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评审：陈玥</a:t>
            </a:r>
          </a:p>
        </p:txBody>
      </p:sp>
    </p:spTree>
    <p:extLst>
      <p:ext uri="{BB962C8B-B14F-4D97-AF65-F5344CB8AC3E}">
        <p14:creationId xmlns:p14="http://schemas.microsoft.com/office/powerpoint/2010/main" val="96292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CF4D1-5EEA-42F6-8D51-79CAF32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D53275-0A11-4142-98FA-AA3F45050F94}"/>
              </a:ext>
            </a:extLst>
          </p:cNvPr>
          <p:cNvGrpSpPr/>
          <p:nvPr/>
        </p:nvGrpSpPr>
        <p:grpSpPr>
          <a:xfrm>
            <a:off x="3430532" y="1674001"/>
            <a:ext cx="5330936" cy="3916400"/>
            <a:chOff x="876000" y="1136259"/>
            <a:chExt cx="6248400" cy="4590421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FB0AD355-597E-453D-8DF1-08579AD9CF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6000" y="3135880"/>
              <a:ext cx="6248400" cy="2590800"/>
              <a:chOff x="3962400" y="3409950"/>
              <a:chExt cx="3124200" cy="1295400"/>
            </a:xfrm>
            <a:solidFill>
              <a:schemeClr val="tx1">
                <a:lumMod val="85000"/>
                <a:lumOff val="15000"/>
              </a:schemeClr>
            </a:solidFill>
            <a:effectLst/>
          </p:grpSpPr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BEEEFE49-2117-4802-BA6C-AEDA35086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382" y="3824784"/>
                <a:ext cx="3082442" cy="880566"/>
              </a:xfrm>
              <a:custGeom>
                <a:avLst/>
                <a:gdLst/>
                <a:ahLst/>
                <a:cxnLst>
                  <a:cxn ang="0">
                    <a:pos x="817" y="22"/>
                  </a:cxn>
                  <a:cxn ang="0">
                    <a:pos x="817" y="25"/>
                  </a:cxn>
                  <a:cxn ang="0">
                    <a:pos x="816" y="28"/>
                  </a:cxn>
                  <a:cxn ang="0">
                    <a:pos x="815" y="31"/>
                  </a:cxn>
                  <a:cxn ang="0">
                    <a:pos x="813" y="34"/>
                  </a:cxn>
                  <a:cxn ang="0">
                    <a:pos x="811" y="36"/>
                  </a:cxn>
                  <a:cxn ang="0">
                    <a:pos x="807" y="40"/>
                  </a:cxn>
                  <a:cxn ang="0">
                    <a:pos x="803" y="43"/>
                  </a:cxn>
                  <a:cxn ang="0">
                    <a:pos x="317" y="326"/>
                  </a:cxn>
                  <a:cxn ang="0">
                    <a:pos x="298" y="336"/>
                  </a:cxn>
                  <a:cxn ang="0">
                    <a:pos x="292" y="338"/>
                  </a:cxn>
                  <a:cxn ang="0">
                    <a:pos x="284" y="340"/>
                  </a:cxn>
                  <a:cxn ang="0">
                    <a:pos x="276" y="341"/>
                  </a:cxn>
                  <a:cxn ang="0">
                    <a:pos x="271" y="342"/>
                  </a:cxn>
                  <a:cxn ang="0">
                    <a:pos x="269" y="342"/>
                  </a:cxn>
                  <a:cxn ang="0">
                    <a:pos x="266" y="342"/>
                  </a:cxn>
                  <a:cxn ang="0">
                    <a:pos x="265" y="342"/>
                  </a:cxn>
                  <a:cxn ang="0">
                    <a:pos x="263" y="342"/>
                  </a:cxn>
                  <a:cxn ang="0">
                    <a:pos x="258" y="341"/>
                  </a:cxn>
                  <a:cxn ang="0">
                    <a:pos x="253" y="341"/>
                  </a:cxn>
                  <a:cxn ang="0">
                    <a:pos x="248" y="340"/>
                  </a:cxn>
                  <a:cxn ang="0">
                    <a:pos x="243" y="339"/>
                  </a:cxn>
                  <a:cxn ang="0">
                    <a:pos x="234" y="336"/>
                  </a:cxn>
                  <a:cxn ang="0">
                    <a:pos x="16" y="210"/>
                  </a:cxn>
                  <a:cxn ang="0">
                    <a:pos x="16" y="217"/>
                  </a:cxn>
                  <a:cxn ang="0">
                    <a:pos x="234" y="343"/>
                  </a:cxn>
                  <a:cxn ang="0">
                    <a:pos x="243" y="346"/>
                  </a:cxn>
                  <a:cxn ang="0">
                    <a:pos x="248" y="347"/>
                  </a:cxn>
                  <a:cxn ang="0">
                    <a:pos x="253" y="348"/>
                  </a:cxn>
                  <a:cxn ang="0">
                    <a:pos x="258" y="349"/>
                  </a:cxn>
                  <a:cxn ang="0">
                    <a:pos x="263" y="349"/>
                  </a:cxn>
                  <a:cxn ang="0">
                    <a:pos x="265" y="349"/>
                  </a:cxn>
                  <a:cxn ang="0">
                    <a:pos x="266" y="349"/>
                  </a:cxn>
                  <a:cxn ang="0">
                    <a:pos x="269" y="349"/>
                  </a:cxn>
                  <a:cxn ang="0">
                    <a:pos x="271" y="349"/>
                  </a:cxn>
                  <a:cxn ang="0">
                    <a:pos x="276" y="349"/>
                  </a:cxn>
                  <a:cxn ang="0">
                    <a:pos x="284" y="347"/>
                  </a:cxn>
                  <a:cxn ang="0">
                    <a:pos x="292" y="345"/>
                  </a:cxn>
                  <a:cxn ang="0">
                    <a:pos x="298" y="343"/>
                  </a:cxn>
                  <a:cxn ang="0">
                    <a:pos x="317" y="333"/>
                  </a:cxn>
                  <a:cxn ang="0">
                    <a:pos x="803" y="50"/>
                  </a:cxn>
                  <a:cxn ang="0">
                    <a:pos x="807" y="47"/>
                  </a:cxn>
                  <a:cxn ang="0">
                    <a:pos x="811" y="43"/>
                  </a:cxn>
                  <a:cxn ang="0">
                    <a:pos x="813" y="41"/>
                  </a:cxn>
                  <a:cxn ang="0">
                    <a:pos x="815" y="38"/>
                  </a:cxn>
                  <a:cxn ang="0">
                    <a:pos x="816" y="35"/>
                  </a:cxn>
                  <a:cxn ang="0">
                    <a:pos x="817" y="32"/>
                  </a:cxn>
                  <a:cxn ang="0">
                    <a:pos x="817" y="29"/>
                  </a:cxn>
                </a:cxnLst>
                <a:rect l="0" t="0" r="r" b="b"/>
                <a:pathLst>
                  <a:path w="817" h="349">
                    <a:moveTo>
                      <a:pt x="817" y="0"/>
                    </a:moveTo>
                    <a:cubicBezTo>
                      <a:pt x="817" y="0"/>
                      <a:pt x="817" y="1"/>
                      <a:pt x="817" y="1"/>
                    </a:cubicBezTo>
                    <a:cubicBezTo>
                      <a:pt x="817" y="8"/>
                      <a:pt x="817" y="15"/>
                      <a:pt x="817" y="22"/>
                    </a:cubicBezTo>
                    <a:cubicBezTo>
                      <a:pt x="817" y="22"/>
                      <a:pt x="817" y="22"/>
                      <a:pt x="817" y="22"/>
                    </a:cubicBezTo>
                    <a:cubicBezTo>
                      <a:pt x="817" y="23"/>
                      <a:pt x="817" y="23"/>
                      <a:pt x="817" y="24"/>
                    </a:cubicBezTo>
                    <a:cubicBezTo>
                      <a:pt x="817" y="24"/>
                      <a:pt x="817" y="25"/>
                      <a:pt x="817" y="25"/>
                    </a:cubicBezTo>
                    <a:cubicBezTo>
                      <a:pt x="817" y="26"/>
                      <a:pt x="817" y="26"/>
                      <a:pt x="817" y="26"/>
                    </a:cubicBezTo>
                    <a:cubicBezTo>
                      <a:pt x="817" y="27"/>
                      <a:pt x="817" y="27"/>
                      <a:pt x="817" y="27"/>
                    </a:cubicBezTo>
                    <a:cubicBezTo>
                      <a:pt x="817" y="27"/>
                      <a:pt x="816" y="28"/>
                      <a:pt x="816" y="28"/>
                    </a:cubicBezTo>
                    <a:cubicBezTo>
                      <a:pt x="816" y="29"/>
                      <a:pt x="816" y="29"/>
                      <a:pt x="816" y="29"/>
                    </a:cubicBezTo>
                    <a:cubicBezTo>
                      <a:pt x="816" y="30"/>
                      <a:pt x="816" y="30"/>
                      <a:pt x="816" y="30"/>
                    </a:cubicBezTo>
                    <a:cubicBezTo>
                      <a:pt x="816" y="30"/>
                      <a:pt x="815" y="31"/>
                      <a:pt x="815" y="31"/>
                    </a:cubicBezTo>
                    <a:cubicBezTo>
                      <a:pt x="815" y="32"/>
                      <a:pt x="815" y="32"/>
                      <a:pt x="815" y="32"/>
                    </a:cubicBezTo>
                    <a:cubicBezTo>
                      <a:pt x="814" y="32"/>
                      <a:pt x="814" y="32"/>
                      <a:pt x="814" y="32"/>
                    </a:cubicBezTo>
                    <a:cubicBezTo>
                      <a:pt x="814" y="33"/>
                      <a:pt x="813" y="34"/>
                      <a:pt x="813" y="34"/>
                    </a:cubicBezTo>
                    <a:cubicBezTo>
                      <a:pt x="813" y="35"/>
                      <a:pt x="813" y="35"/>
                      <a:pt x="813" y="35"/>
                    </a:cubicBezTo>
                    <a:cubicBezTo>
                      <a:pt x="812" y="35"/>
                      <a:pt x="812" y="36"/>
                      <a:pt x="812" y="36"/>
                    </a:cubicBezTo>
                    <a:cubicBezTo>
                      <a:pt x="811" y="36"/>
                      <a:pt x="811" y="36"/>
                      <a:pt x="811" y="36"/>
                    </a:cubicBezTo>
                    <a:cubicBezTo>
                      <a:pt x="811" y="37"/>
                      <a:pt x="810" y="38"/>
                      <a:pt x="809" y="38"/>
                    </a:cubicBezTo>
                    <a:cubicBezTo>
                      <a:pt x="809" y="39"/>
                      <a:pt x="809" y="39"/>
                      <a:pt x="809" y="39"/>
                    </a:cubicBezTo>
                    <a:cubicBezTo>
                      <a:pt x="809" y="39"/>
                      <a:pt x="808" y="39"/>
                      <a:pt x="807" y="40"/>
                    </a:cubicBezTo>
                    <a:cubicBezTo>
                      <a:pt x="807" y="40"/>
                      <a:pt x="806" y="41"/>
                      <a:pt x="806" y="41"/>
                    </a:cubicBezTo>
                    <a:cubicBezTo>
                      <a:pt x="805" y="41"/>
                      <a:pt x="805" y="42"/>
                      <a:pt x="804" y="42"/>
                    </a:cubicBezTo>
                    <a:cubicBezTo>
                      <a:pt x="804" y="43"/>
                      <a:pt x="803" y="43"/>
                      <a:pt x="803" y="43"/>
                    </a:cubicBezTo>
                    <a:cubicBezTo>
                      <a:pt x="802" y="44"/>
                      <a:pt x="802" y="44"/>
                      <a:pt x="802" y="44"/>
                    </a:cubicBezTo>
                    <a:cubicBezTo>
                      <a:pt x="777" y="58"/>
                      <a:pt x="777" y="58"/>
                      <a:pt x="777" y="58"/>
                    </a:cubicBezTo>
                    <a:cubicBezTo>
                      <a:pt x="317" y="326"/>
                      <a:pt x="317" y="326"/>
                      <a:pt x="317" y="326"/>
                    </a:cubicBezTo>
                    <a:cubicBezTo>
                      <a:pt x="304" y="333"/>
                      <a:pt x="304" y="333"/>
                      <a:pt x="304" y="333"/>
                    </a:cubicBezTo>
                    <a:cubicBezTo>
                      <a:pt x="303" y="334"/>
                      <a:pt x="301" y="335"/>
                      <a:pt x="299" y="335"/>
                    </a:cubicBezTo>
                    <a:cubicBezTo>
                      <a:pt x="299" y="336"/>
                      <a:pt x="298" y="336"/>
                      <a:pt x="298" y="336"/>
                    </a:cubicBezTo>
                    <a:cubicBezTo>
                      <a:pt x="296" y="337"/>
                      <a:pt x="295" y="337"/>
                      <a:pt x="293" y="338"/>
                    </a:cubicBezTo>
                    <a:cubicBezTo>
                      <a:pt x="293" y="338"/>
                      <a:pt x="293" y="338"/>
                      <a:pt x="293" y="338"/>
                    </a:cubicBezTo>
                    <a:cubicBezTo>
                      <a:pt x="292" y="338"/>
                      <a:pt x="292" y="338"/>
                      <a:pt x="292" y="338"/>
                    </a:cubicBezTo>
                    <a:cubicBezTo>
                      <a:pt x="291" y="339"/>
                      <a:pt x="290" y="339"/>
                      <a:pt x="289" y="339"/>
                    </a:cubicBezTo>
                    <a:cubicBezTo>
                      <a:pt x="289" y="339"/>
                      <a:pt x="288" y="339"/>
                      <a:pt x="287" y="340"/>
                    </a:cubicBezTo>
                    <a:cubicBezTo>
                      <a:pt x="286" y="340"/>
                      <a:pt x="285" y="340"/>
                      <a:pt x="284" y="340"/>
                    </a:cubicBezTo>
                    <a:cubicBezTo>
                      <a:pt x="284" y="340"/>
                      <a:pt x="283" y="340"/>
                      <a:pt x="283" y="341"/>
                    </a:cubicBezTo>
                    <a:cubicBezTo>
                      <a:pt x="282" y="341"/>
                      <a:pt x="282" y="341"/>
                      <a:pt x="282" y="341"/>
                    </a:cubicBezTo>
                    <a:cubicBezTo>
                      <a:pt x="280" y="341"/>
                      <a:pt x="278" y="341"/>
                      <a:pt x="276" y="341"/>
                    </a:cubicBezTo>
                    <a:cubicBezTo>
                      <a:pt x="276" y="341"/>
                      <a:pt x="276" y="341"/>
                      <a:pt x="276" y="341"/>
                    </a:cubicBezTo>
                    <a:cubicBezTo>
                      <a:pt x="275" y="342"/>
                      <a:pt x="275" y="342"/>
                      <a:pt x="274" y="342"/>
                    </a:cubicBezTo>
                    <a:cubicBezTo>
                      <a:pt x="273" y="342"/>
                      <a:pt x="272" y="342"/>
                      <a:pt x="271" y="342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70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8" y="342"/>
                      <a:pt x="268" y="342"/>
                    </a:cubicBezTo>
                    <a:cubicBezTo>
                      <a:pt x="268" y="342"/>
                      <a:pt x="267" y="342"/>
                      <a:pt x="266" y="342"/>
                    </a:cubicBezTo>
                    <a:cubicBezTo>
                      <a:pt x="266" y="342"/>
                      <a:pt x="266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4" y="342"/>
                    </a:cubicBezTo>
                    <a:cubicBezTo>
                      <a:pt x="264" y="342"/>
                      <a:pt x="264" y="342"/>
                      <a:pt x="264" y="342"/>
                    </a:cubicBezTo>
                    <a:cubicBezTo>
                      <a:pt x="264" y="342"/>
                      <a:pt x="263" y="342"/>
                      <a:pt x="263" y="342"/>
                    </a:cubicBezTo>
                    <a:cubicBezTo>
                      <a:pt x="262" y="342"/>
                      <a:pt x="261" y="342"/>
                      <a:pt x="260" y="342"/>
                    </a:cubicBezTo>
                    <a:cubicBezTo>
                      <a:pt x="260" y="342"/>
                      <a:pt x="259" y="342"/>
                      <a:pt x="259" y="342"/>
                    </a:cubicBezTo>
                    <a:cubicBezTo>
                      <a:pt x="259" y="342"/>
                      <a:pt x="258" y="342"/>
                      <a:pt x="258" y="341"/>
                    </a:cubicBezTo>
                    <a:cubicBezTo>
                      <a:pt x="257" y="341"/>
                      <a:pt x="256" y="341"/>
                      <a:pt x="255" y="341"/>
                    </a:cubicBezTo>
                    <a:cubicBezTo>
                      <a:pt x="255" y="341"/>
                      <a:pt x="254" y="341"/>
                      <a:pt x="254" y="341"/>
                    </a:cubicBezTo>
                    <a:cubicBezTo>
                      <a:pt x="254" y="341"/>
                      <a:pt x="253" y="341"/>
                      <a:pt x="253" y="341"/>
                    </a:cubicBezTo>
                    <a:cubicBezTo>
                      <a:pt x="252" y="341"/>
                      <a:pt x="251" y="341"/>
                      <a:pt x="250" y="340"/>
                    </a:cubicBezTo>
                    <a:cubicBezTo>
                      <a:pt x="250" y="340"/>
                      <a:pt x="249" y="340"/>
                      <a:pt x="249" y="340"/>
                    </a:cubicBezTo>
                    <a:cubicBezTo>
                      <a:pt x="248" y="340"/>
                      <a:pt x="248" y="340"/>
                      <a:pt x="248" y="340"/>
                    </a:cubicBezTo>
                    <a:cubicBezTo>
                      <a:pt x="247" y="340"/>
                      <a:pt x="246" y="339"/>
                      <a:pt x="244" y="339"/>
                    </a:cubicBezTo>
                    <a:cubicBezTo>
                      <a:pt x="244" y="339"/>
                      <a:pt x="244" y="339"/>
                      <a:pt x="243" y="339"/>
                    </a:cubicBez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1" y="338"/>
                      <a:pt x="239" y="337"/>
                      <a:pt x="237" y="337"/>
                    </a:cubicBezTo>
                    <a:cubicBezTo>
                      <a:pt x="237" y="337"/>
                      <a:pt x="237" y="337"/>
                      <a:pt x="237" y="337"/>
                    </a:cubicBezTo>
                    <a:cubicBezTo>
                      <a:pt x="236" y="336"/>
                      <a:pt x="235" y="336"/>
                      <a:pt x="234" y="336"/>
                    </a:cubicBezTo>
                    <a:cubicBezTo>
                      <a:pt x="234" y="335"/>
                      <a:pt x="233" y="335"/>
                      <a:pt x="233" y="335"/>
                    </a:cubicBezTo>
                    <a:cubicBezTo>
                      <a:pt x="232" y="334"/>
                      <a:pt x="230" y="334"/>
                      <a:pt x="229" y="333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6" y="204"/>
                      <a:pt x="1" y="197"/>
                      <a:pt x="1" y="189"/>
                    </a:cubicBezTo>
                    <a:cubicBezTo>
                      <a:pt x="1" y="195"/>
                      <a:pt x="1" y="195"/>
                      <a:pt x="1" y="195"/>
                    </a:cubicBezTo>
                    <a:cubicBezTo>
                      <a:pt x="0" y="203"/>
                      <a:pt x="6" y="211"/>
                      <a:pt x="16" y="217"/>
                    </a:cubicBezTo>
                    <a:cubicBezTo>
                      <a:pt x="229" y="340"/>
                      <a:pt x="229" y="340"/>
                      <a:pt x="229" y="340"/>
                    </a:cubicBezTo>
                    <a:cubicBezTo>
                      <a:pt x="230" y="341"/>
                      <a:pt x="232" y="341"/>
                      <a:pt x="233" y="342"/>
                    </a:cubicBezTo>
                    <a:cubicBezTo>
                      <a:pt x="233" y="342"/>
                      <a:pt x="234" y="342"/>
                      <a:pt x="234" y="343"/>
                    </a:cubicBezTo>
                    <a:cubicBezTo>
                      <a:pt x="235" y="343"/>
                      <a:pt x="236" y="343"/>
                      <a:pt x="237" y="344"/>
                    </a:cubicBezTo>
                    <a:cubicBezTo>
                      <a:pt x="237" y="344"/>
                      <a:pt x="237" y="344"/>
                      <a:pt x="237" y="344"/>
                    </a:cubicBezTo>
                    <a:cubicBezTo>
                      <a:pt x="239" y="345"/>
                      <a:pt x="241" y="345"/>
                      <a:pt x="243" y="346"/>
                    </a:cubicBezTo>
                    <a:cubicBezTo>
                      <a:pt x="243" y="346"/>
                      <a:pt x="243" y="346"/>
                      <a:pt x="243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6" y="346"/>
                      <a:pt x="247" y="347"/>
                      <a:pt x="248" y="347"/>
                    </a:cubicBezTo>
                    <a:cubicBezTo>
                      <a:pt x="249" y="347"/>
                      <a:pt x="249" y="347"/>
                      <a:pt x="249" y="347"/>
                    </a:cubicBezTo>
                    <a:cubicBezTo>
                      <a:pt x="249" y="347"/>
                      <a:pt x="250" y="347"/>
                      <a:pt x="250" y="347"/>
                    </a:cubicBezTo>
                    <a:cubicBezTo>
                      <a:pt x="251" y="348"/>
                      <a:pt x="252" y="348"/>
                      <a:pt x="253" y="348"/>
                    </a:cubicBezTo>
                    <a:cubicBezTo>
                      <a:pt x="253" y="348"/>
                      <a:pt x="254" y="348"/>
                      <a:pt x="254" y="348"/>
                    </a:cubicBezTo>
                    <a:cubicBezTo>
                      <a:pt x="254" y="348"/>
                      <a:pt x="255" y="348"/>
                      <a:pt x="255" y="348"/>
                    </a:cubicBezTo>
                    <a:cubicBezTo>
                      <a:pt x="256" y="348"/>
                      <a:pt x="257" y="348"/>
                      <a:pt x="258" y="349"/>
                    </a:cubicBezTo>
                    <a:cubicBezTo>
                      <a:pt x="258" y="349"/>
                      <a:pt x="259" y="349"/>
                      <a:pt x="259" y="349"/>
                    </a:cubicBezTo>
                    <a:cubicBezTo>
                      <a:pt x="259" y="349"/>
                      <a:pt x="260" y="349"/>
                      <a:pt x="260" y="349"/>
                    </a:cubicBezTo>
                    <a:cubicBezTo>
                      <a:pt x="261" y="349"/>
                      <a:pt x="262" y="349"/>
                      <a:pt x="263" y="349"/>
                    </a:cubicBezTo>
                    <a:cubicBezTo>
                      <a:pt x="263" y="349"/>
                      <a:pt x="264" y="349"/>
                      <a:pt x="264" y="349"/>
                    </a:cubicBezTo>
                    <a:cubicBezTo>
                      <a:pt x="264" y="349"/>
                      <a:pt x="264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6" y="349"/>
                      <a:pt x="266" y="349"/>
                      <a:pt x="266" y="349"/>
                    </a:cubicBezTo>
                    <a:cubicBezTo>
                      <a:pt x="267" y="349"/>
                      <a:pt x="268" y="349"/>
                      <a:pt x="268" y="349"/>
                    </a:cubicBezTo>
                    <a:cubicBezTo>
                      <a:pt x="268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70" y="349"/>
                      <a:pt x="270" y="349"/>
                    </a:cubicBezTo>
                    <a:cubicBezTo>
                      <a:pt x="271" y="349"/>
                      <a:pt x="271" y="349"/>
                      <a:pt x="271" y="349"/>
                    </a:cubicBezTo>
                    <a:cubicBezTo>
                      <a:pt x="272" y="349"/>
                      <a:pt x="273" y="349"/>
                      <a:pt x="274" y="349"/>
                    </a:cubicBezTo>
                    <a:cubicBezTo>
                      <a:pt x="275" y="349"/>
                      <a:pt x="275" y="349"/>
                      <a:pt x="276" y="349"/>
                    </a:cubicBezTo>
                    <a:cubicBezTo>
                      <a:pt x="276" y="349"/>
                      <a:pt x="276" y="349"/>
                      <a:pt x="276" y="349"/>
                    </a:cubicBezTo>
                    <a:cubicBezTo>
                      <a:pt x="278" y="348"/>
                      <a:pt x="280" y="348"/>
                      <a:pt x="282" y="348"/>
                    </a:cubicBezTo>
                    <a:cubicBezTo>
                      <a:pt x="283" y="348"/>
                      <a:pt x="283" y="348"/>
                      <a:pt x="283" y="348"/>
                    </a:cubicBezTo>
                    <a:cubicBezTo>
                      <a:pt x="283" y="348"/>
                      <a:pt x="284" y="347"/>
                      <a:pt x="284" y="347"/>
                    </a:cubicBezTo>
                    <a:cubicBezTo>
                      <a:pt x="285" y="347"/>
                      <a:pt x="286" y="347"/>
                      <a:pt x="287" y="347"/>
                    </a:cubicBezTo>
                    <a:cubicBezTo>
                      <a:pt x="288" y="346"/>
                      <a:pt x="289" y="346"/>
                      <a:pt x="289" y="346"/>
                    </a:cubicBezTo>
                    <a:cubicBezTo>
                      <a:pt x="290" y="346"/>
                      <a:pt x="291" y="346"/>
                      <a:pt x="292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5" y="344"/>
                      <a:pt x="296" y="344"/>
                      <a:pt x="298" y="343"/>
                    </a:cubicBezTo>
                    <a:cubicBezTo>
                      <a:pt x="298" y="343"/>
                      <a:pt x="299" y="343"/>
                      <a:pt x="299" y="343"/>
                    </a:cubicBezTo>
                    <a:cubicBezTo>
                      <a:pt x="301" y="342"/>
                      <a:pt x="303" y="341"/>
                      <a:pt x="304" y="340"/>
                    </a:cubicBezTo>
                    <a:cubicBezTo>
                      <a:pt x="317" y="333"/>
                      <a:pt x="317" y="333"/>
                      <a:pt x="317" y="333"/>
                    </a:cubicBezTo>
                    <a:cubicBezTo>
                      <a:pt x="777" y="65"/>
                      <a:pt x="777" y="65"/>
                      <a:pt x="777" y="65"/>
                    </a:cubicBezTo>
                    <a:cubicBezTo>
                      <a:pt x="802" y="51"/>
                      <a:pt x="802" y="51"/>
                      <a:pt x="802" y="51"/>
                    </a:cubicBezTo>
                    <a:cubicBezTo>
                      <a:pt x="803" y="50"/>
                      <a:pt x="803" y="50"/>
                      <a:pt x="803" y="50"/>
                    </a:cubicBezTo>
                    <a:cubicBezTo>
                      <a:pt x="803" y="50"/>
                      <a:pt x="804" y="50"/>
                      <a:pt x="804" y="49"/>
                    </a:cubicBezTo>
                    <a:cubicBezTo>
                      <a:pt x="805" y="49"/>
                      <a:pt x="805" y="49"/>
                      <a:pt x="806" y="48"/>
                    </a:cubicBezTo>
                    <a:cubicBezTo>
                      <a:pt x="806" y="48"/>
                      <a:pt x="807" y="47"/>
                      <a:pt x="807" y="47"/>
                    </a:cubicBezTo>
                    <a:cubicBezTo>
                      <a:pt x="808" y="46"/>
                      <a:pt x="809" y="46"/>
                      <a:pt x="809" y="46"/>
                    </a:cubicBezTo>
                    <a:cubicBezTo>
                      <a:pt x="809" y="45"/>
                      <a:pt x="809" y="45"/>
                      <a:pt x="809" y="45"/>
                    </a:cubicBezTo>
                    <a:cubicBezTo>
                      <a:pt x="810" y="45"/>
                      <a:pt x="811" y="44"/>
                      <a:pt x="811" y="43"/>
                    </a:cubicBezTo>
                    <a:cubicBezTo>
                      <a:pt x="812" y="43"/>
                      <a:pt x="812" y="43"/>
                      <a:pt x="812" y="43"/>
                    </a:cubicBezTo>
                    <a:cubicBezTo>
                      <a:pt x="812" y="43"/>
                      <a:pt x="812" y="42"/>
                      <a:pt x="813" y="42"/>
                    </a:cubicBezTo>
                    <a:cubicBezTo>
                      <a:pt x="813" y="41"/>
                      <a:pt x="813" y="41"/>
                      <a:pt x="813" y="41"/>
                    </a:cubicBezTo>
                    <a:cubicBezTo>
                      <a:pt x="813" y="41"/>
                      <a:pt x="814" y="40"/>
                      <a:pt x="814" y="39"/>
                    </a:cubicBezTo>
                    <a:cubicBezTo>
                      <a:pt x="815" y="39"/>
                      <a:pt x="815" y="39"/>
                      <a:pt x="815" y="39"/>
                    </a:cubicBezTo>
                    <a:cubicBezTo>
                      <a:pt x="815" y="38"/>
                      <a:pt x="815" y="38"/>
                      <a:pt x="815" y="38"/>
                    </a:cubicBezTo>
                    <a:cubicBezTo>
                      <a:pt x="815" y="38"/>
                      <a:pt x="816" y="37"/>
                      <a:pt x="816" y="37"/>
                    </a:cubicBezTo>
                    <a:cubicBezTo>
                      <a:pt x="816" y="36"/>
                      <a:pt x="816" y="36"/>
                      <a:pt x="816" y="36"/>
                    </a:cubicBezTo>
                    <a:cubicBezTo>
                      <a:pt x="816" y="35"/>
                      <a:pt x="816" y="35"/>
                      <a:pt x="816" y="35"/>
                    </a:cubicBezTo>
                    <a:cubicBezTo>
                      <a:pt x="816" y="35"/>
                      <a:pt x="817" y="34"/>
                      <a:pt x="817" y="34"/>
                    </a:cubicBezTo>
                    <a:cubicBezTo>
                      <a:pt x="817" y="33"/>
                      <a:pt x="817" y="33"/>
                      <a:pt x="817" y="33"/>
                    </a:cubicBezTo>
                    <a:cubicBezTo>
                      <a:pt x="817" y="32"/>
                      <a:pt x="817" y="32"/>
                      <a:pt x="817" y="32"/>
                    </a:cubicBezTo>
                    <a:cubicBezTo>
                      <a:pt x="817" y="32"/>
                      <a:pt x="817" y="31"/>
                      <a:pt x="817" y="31"/>
                    </a:cubicBezTo>
                    <a:cubicBezTo>
                      <a:pt x="817" y="30"/>
                      <a:pt x="817" y="30"/>
                      <a:pt x="817" y="30"/>
                    </a:cubicBezTo>
                    <a:cubicBezTo>
                      <a:pt x="817" y="29"/>
                      <a:pt x="817" y="29"/>
                      <a:pt x="817" y="29"/>
                    </a:cubicBezTo>
                    <a:cubicBezTo>
                      <a:pt x="817" y="19"/>
                      <a:pt x="817" y="10"/>
                      <a:pt x="81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6" name="Freeform 210">
                <a:extLst>
                  <a:ext uri="{FF2B5EF4-FFF2-40B4-BE49-F238E27FC236}">
                    <a16:creationId xmlns:a16="http://schemas.microsoft.com/office/drawing/2014/main" id="{BD1D6787-F28C-42AB-A016-8C248B7BF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763" y="3473758"/>
                <a:ext cx="2768917" cy="1092402"/>
              </a:xfrm>
              <a:custGeom>
                <a:avLst/>
                <a:gdLst/>
                <a:ahLst/>
                <a:cxnLst>
                  <a:cxn ang="0">
                    <a:pos x="458" y="0"/>
                  </a:cxn>
                  <a:cxn ang="0">
                    <a:pos x="0" y="267"/>
                  </a:cxn>
                  <a:cxn ang="0">
                    <a:pos x="261" y="418"/>
                  </a:cxn>
                  <a:cxn ang="0">
                    <a:pos x="719" y="151"/>
                  </a:cxn>
                  <a:cxn ang="0">
                    <a:pos x="458" y="0"/>
                  </a:cxn>
                </a:cxnLst>
                <a:rect l="0" t="0" r="r" b="b"/>
                <a:pathLst>
                  <a:path w="719" h="418">
                    <a:moveTo>
                      <a:pt x="458" y="0"/>
                    </a:moveTo>
                    <a:lnTo>
                      <a:pt x="0" y="267"/>
                    </a:lnTo>
                    <a:lnTo>
                      <a:pt x="261" y="418"/>
                    </a:lnTo>
                    <a:lnTo>
                      <a:pt x="719" y="151"/>
                    </a:lnTo>
                    <a:lnTo>
                      <a:pt x="458" y="0"/>
                    </a:lnTo>
                  </a:path>
                </a:pathLst>
              </a:cu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Freeform 211">
                <a:extLst>
                  <a:ext uri="{FF2B5EF4-FFF2-40B4-BE49-F238E27FC236}">
                    <a16:creationId xmlns:a16="http://schemas.microsoft.com/office/drawing/2014/main" id="{51E4D755-458C-4056-8003-2C458953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837" y="3488845"/>
                <a:ext cx="2759773" cy="1073985"/>
              </a:xfrm>
              <a:custGeom>
                <a:avLst/>
                <a:gdLst/>
                <a:ahLst/>
                <a:cxnLst>
                  <a:cxn ang="0">
                    <a:pos x="462" y="2"/>
                  </a:cxn>
                  <a:cxn ang="0">
                    <a:pos x="461" y="0"/>
                  </a:cxn>
                  <a:cxn ang="0">
                    <a:pos x="0" y="269"/>
                  </a:cxn>
                  <a:cxn ang="0">
                    <a:pos x="265" y="422"/>
                  </a:cxn>
                  <a:cxn ang="0">
                    <a:pos x="727" y="153"/>
                  </a:cxn>
                  <a:cxn ang="0">
                    <a:pos x="462" y="0"/>
                  </a:cxn>
                  <a:cxn ang="0">
                    <a:pos x="461" y="0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719" y="153"/>
                  </a:cxn>
                  <a:cxn ang="0">
                    <a:pos x="265" y="417"/>
                  </a:cxn>
                  <a:cxn ang="0">
                    <a:pos x="8" y="269"/>
                  </a:cxn>
                  <a:cxn ang="0">
                    <a:pos x="463" y="4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462" y="2"/>
                  </a:cxn>
                </a:cxnLst>
                <a:rect l="0" t="0" r="r" b="b"/>
                <a:pathLst>
                  <a:path w="727" h="422">
                    <a:moveTo>
                      <a:pt x="462" y="2"/>
                    </a:moveTo>
                    <a:lnTo>
                      <a:pt x="461" y="0"/>
                    </a:lnTo>
                    <a:lnTo>
                      <a:pt x="0" y="269"/>
                    </a:lnTo>
                    <a:lnTo>
                      <a:pt x="265" y="422"/>
                    </a:lnTo>
                    <a:lnTo>
                      <a:pt x="727" y="153"/>
                    </a:lnTo>
                    <a:lnTo>
                      <a:pt x="462" y="0"/>
                    </a:lnTo>
                    <a:lnTo>
                      <a:pt x="461" y="0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719" y="153"/>
                    </a:lnTo>
                    <a:lnTo>
                      <a:pt x="265" y="417"/>
                    </a:lnTo>
                    <a:lnTo>
                      <a:pt x="8" y="269"/>
                    </a:lnTo>
                    <a:lnTo>
                      <a:pt x="463" y="4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46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8" name="Freeform 212">
                <a:extLst>
                  <a:ext uri="{FF2B5EF4-FFF2-40B4-BE49-F238E27FC236}">
                    <a16:creationId xmlns:a16="http://schemas.microsoft.com/office/drawing/2014/main" id="{96BB164E-DEC0-420A-9EC9-BFF43129C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837" y="3488845"/>
                <a:ext cx="2759773" cy="1073985"/>
              </a:xfrm>
              <a:custGeom>
                <a:avLst/>
                <a:gdLst/>
                <a:ahLst/>
                <a:cxnLst>
                  <a:cxn ang="0">
                    <a:pos x="462" y="2"/>
                  </a:cxn>
                  <a:cxn ang="0">
                    <a:pos x="461" y="0"/>
                  </a:cxn>
                  <a:cxn ang="0">
                    <a:pos x="0" y="269"/>
                  </a:cxn>
                  <a:cxn ang="0">
                    <a:pos x="265" y="422"/>
                  </a:cxn>
                  <a:cxn ang="0">
                    <a:pos x="727" y="153"/>
                  </a:cxn>
                  <a:cxn ang="0">
                    <a:pos x="462" y="0"/>
                  </a:cxn>
                  <a:cxn ang="0">
                    <a:pos x="461" y="0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719" y="153"/>
                  </a:cxn>
                  <a:cxn ang="0">
                    <a:pos x="265" y="417"/>
                  </a:cxn>
                  <a:cxn ang="0">
                    <a:pos x="8" y="269"/>
                  </a:cxn>
                  <a:cxn ang="0">
                    <a:pos x="463" y="4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462" y="2"/>
                  </a:cxn>
                </a:cxnLst>
                <a:rect l="0" t="0" r="r" b="b"/>
                <a:pathLst>
                  <a:path w="727" h="422">
                    <a:moveTo>
                      <a:pt x="462" y="2"/>
                    </a:moveTo>
                    <a:lnTo>
                      <a:pt x="461" y="0"/>
                    </a:lnTo>
                    <a:lnTo>
                      <a:pt x="0" y="269"/>
                    </a:lnTo>
                    <a:lnTo>
                      <a:pt x="265" y="422"/>
                    </a:lnTo>
                    <a:lnTo>
                      <a:pt x="727" y="153"/>
                    </a:lnTo>
                    <a:lnTo>
                      <a:pt x="462" y="0"/>
                    </a:lnTo>
                    <a:lnTo>
                      <a:pt x="461" y="0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719" y="153"/>
                    </a:lnTo>
                    <a:lnTo>
                      <a:pt x="265" y="417"/>
                    </a:lnTo>
                    <a:lnTo>
                      <a:pt x="8" y="269"/>
                    </a:lnTo>
                    <a:lnTo>
                      <a:pt x="463" y="4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462" y="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9" name="Freeform 213">
                <a:extLst>
                  <a:ext uri="{FF2B5EF4-FFF2-40B4-BE49-F238E27FC236}">
                    <a16:creationId xmlns:a16="http://schemas.microsoft.com/office/drawing/2014/main" id="{28E0E056-E0DC-4C63-A3C5-E1E35D1FE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048" y="3552469"/>
                <a:ext cx="455533" cy="178149"/>
              </a:xfrm>
              <a:custGeom>
                <a:avLst/>
                <a:gdLst/>
                <a:ahLst/>
                <a:cxnLst>
                  <a:cxn ang="0">
                    <a:pos x="118" y="61"/>
                  </a:cxn>
                  <a:cxn ang="0">
                    <a:pos x="118" y="67"/>
                  </a:cxn>
                  <a:cxn ang="0">
                    <a:pos x="115" y="68"/>
                  </a:cxn>
                  <a:cxn ang="0">
                    <a:pos x="105" y="68"/>
                  </a:cxn>
                  <a:cxn ang="0">
                    <a:pos x="3" y="9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15" y="2"/>
                  </a:cxn>
                  <a:cxn ang="0">
                    <a:pos x="118" y="61"/>
                  </a:cxn>
                </a:cxnLst>
                <a:rect l="0" t="0" r="r" b="b"/>
                <a:pathLst>
                  <a:path w="121" h="70">
                    <a:moveTo>
                      <a:pt x="118" y="61"/>
                    </a:moveTo>
                    <a:cubicBezTo>
                      <a:pt x="121" y="63"/>
                      <a:pt x="121" y="65"/>
                      <a:pt x="118" y="6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3" y="70"/>
                      <a:pt x="108" y="70"/>
                      <a:pt x="105" y="6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3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8" y="0"/>
                      <a:pt x="12" y="0"/>
                      <a:pt x="15" y="2"/>
                    </a:cubicBezTo>
                    <a:cubicBezTo>
                      <a:pt x="118" y="61"/>
                      <a:pt x="118" y="61"/>
                      <a:pt x="118" y="6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20" name="Freeform 214">
                <a:extLst>
                  <a:ext uri="{FF2B5EF4-FFF2-40B4-BE49-F238E27FC236}">
                    <a16:creationId xmlns:a16="http://schemas.microsoft.com/office/drawing/2014/main" id="{7CF5A6B0-0852-450D-B20C-C4726F296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3561" y="3738254"/>
                <a:ext cx="72127" cy="2799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9"/>
                  </a:cxn>
                  <a:cxn ang="0">
                    <a:pos x="3" y="9"/>
                  </a:cxn>
                  <a:cxn ang="0">
                    <a:pos x="3" y="2"/>
                  </a:cxn>
                  <a:cxn ang="0">
                    <a:pos x="16" y="2"/>
                  </a:cxn>
                </a:cxnLst>
                <a:rect l="0" t="0" r="r" b="b"/>
                <a:pathLst>
                  <a:path w="19" h="11">
                    <a:moveTo>
                      <a:pt x="16" y="2"/>
                    </a:moveTo>
                    <a:cubicBezTo>
                      <a:pt x="19" y="4"/>
                      <a:pt x="19" y="7"/>
                      <a:pt x="16" y="9"/>
                    </a:cubicBezTo>
                    <a:cubicBezTo>
                      <a:pt x="12" y="11"/>
                      <a:pt x="7" y="11"/>
                      <a:pt x="3" y="9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7" y="0"/>
                      <a:pt x="12" y="0"/>
                      <a:pt x="16" y="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21" name="Freeform 215">
                <a:extLst>
                  <a:ext uri="{FF2B5EF4-FFF2-40B4-BE49-F238E27FC236}">
                    <a16:creationId xmlns:a16="http://schemas.microsoft.com/office/drawing/2014/main" id="{26CECE47-B601-4AFC-9A49-089C31E86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400" y="3409950"/>
                <a:ext cx="3124200" cy="1213960"/>
              </a:xfrm>
              <a:custGeom>
                <a:avLst/>
                <a:gdLst/>
                <a:ahLst/>
                <a:cxnLst>
                  <a:cxn ang="0">
                    <a:pos x="807" y="135"/>
                  </a:cxn>
                  <a:cxn ang="0">
                    <a:pos x="594" y="12"/>
                  </a:cxn>
                  <a:cxn ang="0">
                    <a:pos x="519" y="12"/>
                  </a:cxn>
                  <a:cxn ang="0">
                    <a:pos x="494" y="27"/>
                  </a:cxn>
                  <a:cxn ang="0">
                    <a:pos x="33" y="295"/>
                  </a:cxn>
                  <a:cxn ang="0">
                    <a:pos x="21" y="302"/>
                  </a:cxn>
                  <a:cxn ang="0">
                    <a:pos x="21" y="345"/>
                  </a:cxn>
                  <a:cxn ang="0">
                    <a:pos x="234" y="468"/>
                  </a:cxn>
                  <a:cxn ang="0">
                    <a:pos x="309" y="468"/>
                  </a:cxn>
                  <a:cxn ang="0">
                    <a:pos x="322" y="461"/>
                  </a:cxn>
                  <a:cxn ang="0">
                    <a:pos x="782" y="193"/>
                  </a:cxn>
                  <a:cxn ang="0">
                    <a:pos x="807" y="179"/>
                  </a:cxn>
                  <a:cxn ang="0">
                    <a:pos x="807" y="135"/>
                  </a:cxn>
                  <a:cxn ang="0">
                    <a:pos x="738" y="132"/>
                  </a:cxn>
                  <a:cxn ang="0">
                    <a:pos x="751" y="132"/>
                  </a:cxn>
                  <a:cxn ang="0">
                    <a:pos x="751" y="139"/>
                  </a:cxn>
                  <a:cxn ang="0">
                    <a:pos x="738" y="139"/>
                  </a:cxn>
                  <a:cxn ang="0">
                    <a:pos x="738" y="132"/>
                  </a:cxn>
                  <a:cxn ang="0">
                    <a:pos x="612" y="60"/>
                  </a:cxn>
                  <a:cxn ang="0">
                    <a:pos x="614" y="59"/>
                  </a:cxn>
                  <a:cxn ang="0">
                    <a:pos x="624" y="59"/>
                  </a:cxn>
                  <a:cxn ang="0">
                    <a:pos x="727" y="118"/>
                  </a:cxn>
                  <a:cxn ang="0">
                    <a:pos x="727" y="124"/>
                  </a:cxn>
                  <a:cxn ang="0">
                    <a:pos x="724" y="125"/>
                  </a:cxn>
                  <a:cxn ang="0">
                    <a:pos x="714" y="125"/>
                  </a:cxn>
                  <a:cxn ang="0">
                    <a:pos x="612" y="66"/>
                  </a:cxn>
                  <a:cxn ang="0">
                    <a:pos x="612" y="60"/>
                  </a:cxn>
                  <a:cxn ang="0">
                    <a:pos x="309" y="454"/>
                  </a:cxn>
                  <a:cxn ang="0">
                    <a:pos x="114" y="341"/>
                  </a:cxn>
                  <a:cxn ang="0">
                    <a:pos x="46" y="302"/>
                  </a:cxn>
                  <a:cxn ang="0">
                    <a:pos x="507" y="34"/>
                  </a:cxn>
                  <a:cxn ang="0">
                    <a:pos x="770" y="186"/>
                  </a:cxn>
                  <a:cxn ang="0">
                    <a:pos x="309" y="454"/>
                  </a:cxn>
                </a:cxnLst>
                <a:rect l="0" t="0" r="r" b="b"/>
                <a:pathLst>
                  <a:path w="828" h="480">
                    <a:moveTo>
                      <a:pt x="807" y="135"/>
                    </a:moveTo>
                    <a:cubicBezTo>
                      <a:pt x="594" y="12"/>
                      <a:pt x="594" y="12"/>
                      <a:pt x="594" y="12"/>
                    </a:cubicBezTo>
                    <a:cubicBezTo>
                      <a:pt x="573" y="0"/>
                      <a:pt x="539" y="0"/>
                      <a:pt x="519" y="12"/>
                    </a:cubicBezTo>
                    <a:cubicBezTo>
                      <a:pt x="494" y="27"/>
                      <a:pt x="494" y="27"/>
                      <a:pt x="494" y="27"/>
                    </a:cubicBezTo>
                    <a:cubicBezTo>
                      <a:pt x="33" y="295"/>
                      <a:pt x="33" y="295"/>
                      <a:pt x="33" y="295"/>
                    </a:cubicBezTo>
                    <a:cubicBezTo>
                      <a:pt x="21" y="302"/>
                      <a:pt x="21" y="302"/>
                      <a:pt x="21" y="302"/>
                    </a:cubicBezTo>
                    <a:cubicBezTo>
                      <a:pt x="0" y="314"/>
                      <a:pt x="0" y="333"/>
                      <a:pt x="21" y="345"/>
                    </a:cubicBezTo>
                    <a:cubicBezTo>
                      <a:pt x="234" y="468"/>
                      <a:pt x="234" y="468"/>
                      <a:pt x="234" y="468"/>
                    </a:cubicBezTo>
                    <a:cubicBezTo>
                      <a:pt x="255" y="480"/>
                      <a:pt x="289" y="480"/>
                      <a:pt x="309" y="468"/>
                    </a:cubicBezTo>
                    <a:cubicBezTo>
                      <a:pt x="322" y="461"/>
                      <a:pt x="322" y="461"/>
                      <a:pt x="322" y="461"/>
                    </a:cubicBezTo>
                    <a:cubicBezTo>
                      <a:pt x="782" y="193"/>
                      <a:pt x="782" y="193"/>
                      <a:pt x="782" y="193"/>
                    </a:cubicBezTo>
                    <a:cubicBezTo>
                      <a:pt x="807" y="179"/>
                      <a:pt x="807" y="179"/>
                      <a:pt x="807" y="179"/>
                    </a:cubicBezTo>
                    <a:cubicBezTo>
                      <a:pt x="828" y="167"/>
                      <a:pt x="828" y="147"/>
                      <a:pt x="807" y="135"/>
                    </a:cubicBezTo>
                    <a:moveTo>
                      <a:pt x="738" y="132"/>
                    </a:moveTo>
                    <a:cubicBezTo>
                      <a:pt x="742" y="130"/>
                      <a:pt x="747" y="130"/>
                      <a:pt x="751" y="132"/>
                    </a:cubicBezTo>
                    <a:cubicBezTo>
                      <a:pt x="754" y="134"/>
                      <a:pt x="754" y="137"/>
                      <a:pt x="751" y="139"/>
                    </a:cubicBezTo>
                    <a:cubicBezTo>
                      <a:pt x="747" y="141"/>
                      <a:pt x="742" y="141"/>
                      <a:pt x="738" y="139"/>
                    </a:cubicBezTo>
                    <a:cubicBezTo>
                      <a:pt x="735" y="137"/>
                      <a:pt x="735" y="134"/>
                      <a:pt x="738" y="132"/>
                    </a:cubicBezTo>
                    <a:moveTo>
                      <a:pt x="612" y="60"/>
                    </a:moveTo>
                    <a:cubicBezTo>
                      <a:pt x="614" y="59"/>
                      <a:pt x="614" y="59"/>
                      <a:pt x="614" y="59"/>
                    </a:cubicBezTo>
                    <a:cubicBezTo>
                      <a:pt x="617" y="57"/>
                      <a:pt x="621" y="57"/>
                      <a:pt x="624" y="59"/>
                    </a:cubicBezTo>
                    <a:cubicBezTo>
                      <a:pt x="727" y="118"/>
                      <a:pt x="727" y="118"/>
                      <a:pt x="727" y="118"/>
                    </a:cubicBezTo>
                    <a:cubicBezTo>
                      <a:pt x="730" y="120"/>
                      <a:pt x="730" y="122"/>
                      <a:pt x="727" y="124"/>
                    </a:cubicBezTo>
                    <a:cubicBezTo>
                      <a:pt x="724" y="125"/>
                      <a:pt x="724" y="125"/>
                      <a:pt x="724" y="125"/>
                    </a:cubicBezTo>
                    <a:cubicBezTo>
                      <a:pt x="722" y="127"/>
                      <a:pt x="717" y="127"/>
                      <a:pt x="714" y="125"/>
                    </a:cubicBezTo>
                    <a:cubicBezTo>
                      <a:pt x="612" y="66"/>
                      <a:pt x="612" y="66"/>
                      <a:pt x="612" y="66"/>
                    </a:cubicBezTo>
                    <a:cubicBezTo>
                      <a:pt x="609" y="64"/>
                      <a:pt x="609" y="62"/>
                      <a:pt x="612" y="60"/>
                    </a:cubicBezTo>
                    <a:moveTo>
                      <a:pt x="309" y="454"/>
                    </a:moveTo>
                    <a:cubicBezTo>
                      <a:pt x="114" y="341"/>
                      <a:pt x="114" y="341"/>
                      <a:pt x="114" y="341"/>
                    </a:cubicBezTo>
                    <a:cubicBezTo>
                      <a:pt x="46" y="302"/>
                      <a:pt x="46" y="302"/>
                      <a:pt x="46" y="302"/>
                    </a:cubicBezTo>
                    <a:cubicBezTo>
                      <a:pt x="507" y="34"/>
                      <a:pt x="507" y="34"/>
                      <a:pt x="507" y="34"/>
                    </a:cubicBezTo>
                    <a:cubicBezTo>
                      <a:pt x="770" y="186"/>
                      <a:pt x="770" y="186"/>
                      <a:pt x="770" y="186"/>
                    </a:cubicBezTo>
                    <a:cubicBezTo>
                      <a:pt x="309" y="454"/>
                      <a:pt x="309" y="454"/>
                      <a:pt x="309" y="454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</p:grpSp>
        <p:sp>
          <p:nvSpPr>
            <p:cNvPr id="7" name="Freeform 210">
              <a:extLst>
                <a:ext uri="{FF2B5EF4-FFF2-40B4-BE49-F238E27FC236}">
                  <a16:creationId xmlns:a16="http://schemas.microsoft.com/office/drawing/2014/main" id="{0114BA39-C0D3-48D3-B8F4-62DB853BE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686" y="2963604"/>
              <a:ext cx="5458811" cy="2127611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solidFill>
              <a:schemeClr val="tx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7980DEDC-2398-4067-AC16-600B40754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862" y="2585906"/>
              <a:ext cx="5458811" cy="2127610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2"/>
              <a:stretch>
                <a:fillRect t="-22317" b="-22004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9" name="Straight Connector 19">
              <a:extLst>
                <a:ext uri="{FF2B5EF4-FFF2-40B4-BE49-F238E27FC236}">
                  <a16:creationId xmlns:a16="http://schemas.microsoft.com/office/drawing/2014/main" id="{AE79A6CE-4052-4E98-8510-77DF41F5FE2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2001000" y="2570819"/>
              <a:ext cx="0" cy="2219820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D2AEA818-259C-4B9D-957E-D4F4C53F05F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445990" y="1578064"/>
              <a:ext cx="0" cy="3268052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1">
              <a:extLst>
                <a:ext uri="{FF2B5EF4-FFF2-40B4-BE49-F238E27FC236}">
                  <a16:creationId xmlns:a16="http://schemas.microsoft.com/office/drawing/2014/main" id="{AC0E5671-1E1A-48F6-A4E1-B8753962D5B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4718852" y="2205112"/>
              <a:ext cx="0" cy="977102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ṩḻídè">
              <a:extLst>
                <a:ext uri="{FF2B5EF4-FFF2-40B4-BE49-F238E27FC236}">
                  <a16:creationId xmlns:a16="http://schemas.microsoft.com/office/drawing/2014/main" id="{CD325B13-1EC1-44AB-8A7E-996547D19746}"/>
                </a:ext>
              </a:extLst>
            </p:cNvPr>
            <p:cNvSpPr txBox="1"/>
            <p:nvPr/>
          </p:nvSpPr>
          <p:spPr bwMode="auto">
            <a:xfrm>
              <a:off x="1146000" y="2129014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数据获取</a:t>
              </a:r>
              <a:endParaRPr lang="en-US" altLang="zh-CN" sz="1600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id="{3B741DC3-7D65-4230-8FC5-A74BFE8F1AA4}"/>
                </a:ext>
              </a:extLst>
            </p:cNvPr>
            <p:cNvSpPr txBox="1"/>
            <p:nvPr/>
          </p:nvSpPr>
          <p:spPr bwMode="auto">
            <a:xfrm>
              <a:off x="2590990" y="1136259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数据处理</a:t>
              </a:r>
              <a:endParaRPr lang="en-US" altLang="zh-CN" sz="1600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4" name="íṩḻídè">
              <a:extLst>
                <a:ext uri="{FF2B5EF4-FFF2-40B4-BE49-F238E27FC236}">
                  <a16:creationId xmlns:a16="http://schemas.microsoft.com/office/drawing/2014/main" id="{C379B7A0-3204-424A-9E31-216597101EDA}"/>
                </a:ext>
              </a:extLst>
            </p:cNvPr>
            <p:cNvSpPr txBox="1"/>
            <p:nvPr/>
          </p:nvSpPr>
          <p:spPr bwMode="auto">
            <a:xfrm>
              <a:off x="3863852" y="1763307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网页</a:t>
              </a:r>
              <a:endParaRPr lang="en-US" altLang="zh-CN" sz="1600" b="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5A6FFCD5-0F07-4490-8F37-26F5CC7C63EC}"/>
              </a:ext>
            </a:extLst>
          </p:cNvPr>
          <p:cNvSpPr txBox="1"/>
          <p:nvPr/>
        </p:nvSpPr>
        <p:spPr>
          <a:xfrm>
            <a:off x="669924" y="1500326"/>
            <a:ext cx="23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71116308 </a:t>
            </a:r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陈玥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74D519-D02A-47B6-B5F9-6E084D0984F5}"/>
              </a:ext>
            </a:extLst>
          </p:cNvPr>
          <p:cNvSpPr txBox="1"/>
          <p:nvPr/>
        </p:nvSpPr>
        <p:spPr>
          <a:xfrm>
            <a:off x="816747" y="1988598"/>
            <a:ext cx="2526964" cy="796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数据获取</a:t>
            </a:r>
            <a:endParaRPr lang="en-US" altLang="zh-CN" sz="1600" dirty="0">
              <a:latin typeface="Montserrat" panose="02000505000000020004" pitchFamily="2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主持</a:t>
            </a:r>
            <a:r>
              <a:rPr lang="en-US" altLang="zh-CN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CSS</a:t>
            </a: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样式设计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48E52CC-24E9-40AA-BC53-C42E83562024}"/>
              </a:ext>
            </a:extLst>
          </p:cNvPr>
          <p:cNvSpPr txBox="1"/>
          <p:nvPr/>
        </p:nvSpPr>
        <p:spPr>
          <a:xfrm>
            <a:off x="8757355" y="1500326"/>
            <a:ext cx="27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71116336 </a:t>
            </a:r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周志勇</a:t>
            </a:r>
            <a:endParaRPr lang="zh-CN" altLang="en-US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E8261F-5CC1-4367-A206-9FF72AF206EB}"/>
              </a:ext>
            </a:extLst>
          </p:cNvPr>
          <p:cNvSpPr txBox="1"/>
          <p:nvPr/>
        </p:nvSpPr>
        <p:spPr>
          <a:xfrm>
            <a:off x="8904178" y="1988598"/>
            <a:ext cx="2983019" cy="796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数据获取</a:t>
            </a:r>
            <a:endParaRPr lang="en-US" altLang="zh-CN" sz="1600" dirty="0">
              <a:latin typeface="Montserrat" panose="02000505000000020004" pitchFamily="2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主持</a:t>
            </a:r>
            <a:r>
              <a:rPr lang="en-US" altLang="zh-CN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DTD</a:t>
            </a: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及</a:t>
            </a:r>
            <a:r>
              <a:rPr lang="en-US" altLang="zh-CN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Schema</a:t>
            </a: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编写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6CC8A9-2CE0-4543-8E57-607AD1FFEA00}"/>
              </a:ext>
            </a:extLst>
          </p:cNvPr>
          <p:cNvSpPr txBox="1"/>
          <p:nvPr/>
        </p:nvSpPr>
        <p:spPr>
          <a:xfrm>
            <a:off x="669924" y="3378931"/>
            <a:ext cx="25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7116340 </a:t>
            </a:r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陈崟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（组长）</a:t>
            </a:r>
            <a:endParaRPr lang="zh-CN" altLang="en-US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F679E4-2680-41DA-B434-A0CDC5A0D89D}"/>
              </a:ext>
            </a:extLst>
          </p:cNvPr>
          <p:cNvSpPr txBox="1"/>
          <p:nvPr/>
        </p:nvSpPr>
        <p:spPr>
          <a:xfrm>
            <a:off x="816746" y="3867203"/>
            <a:ext cx="2526965" cy="11657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网页编写</a:t>
            </a:r>
            <a:endParaRPr lang="en-US" altLang="zh-CN" sz="1600" dirty="0">
              <a:latin typeface="Montserrat" panose="02000505000000020004" pitchFamily="2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主持</a:t>
            </a:r>
            <a:r>
              <a:rPr lang="en-US" altLang="zh-CN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XML</a:t>
            </a: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文档设计</a:t>
            </a:r>
            <a:endParaRPr lang="en-US" altLang="zh-CN" sz="1600" dirty="0">
              <a:latin typeface="Montserrat" panose="02000505000000020004" pitchFamily="2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ontserrat" panose="02000505000000020004" pitchFamily="2" charset="0"/>
                <a:ea typeface="苹方 中等" panose="020B0400000000000000" pitchFamily="34" charset="-122"/>
              </a:rPr>
              <a:t>复查并整合代码及数据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2F7FA-FA97-493C-8E3E-291AD7F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1549-01BB-48F9-9C77-E3472013D415}" type="datetime1">
              <a:rPr lang="zh-CN" altLang="en-US" smtClean="0"/>
              <a:t>2019/3/18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BE0C08-FA2B-417B-8B1F-A6C29B0C1D80}"/>
              </a:ext>
            </a:extLst>
          </p:cNvPr>
          <p:cNvGrpSpPr/>
          <p:nvPr/>
        </p:nvGrpSpPr>
        <p:grpSpPr>
          <a:xfrm>
            <a:off x="669924" y="553716"/>
            <a:ext cx="3848809" cy="467557"/>
            <a:chOff x="1112668" y="1283590"/>
            <a:chExt cx="3848809" cy="46755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2098CBF-7842-4EDE-9FE2-F66290950223}"/>
                </a:ext>
              </a:extLst>
            </p:cNvPr>
            <p:cNvSpPr txBox="1"/>
            <p:nvPr/>
          </p:nvSpPr>
          <p:spPr>
            <a:xfrm>
              <a:off x="1580224" y="1289482"/>
              <a:ext cx="33812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小组分工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1EA4675-D02E-41D2-AE7D-22EE1CE9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28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954209" y="29091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3A87EC17-5631-402F-B0D6-A8132359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03" y="2947154"/>
            <a:ext cx="4493204" cy="813931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XML</a:t>
            </a:r>
            <a:r>
              <a:rPr lang="zh-CN" altLang="en-US" sz="4800" dirty="0"/>
              <a:t>案例文档</a:t>
            </a:r>
          </a:p>
        </p:txBody>
      </p:sp>
    </p:spTree>
    <p:extLst>
      <p:ext uri="{BB962C8B-B14F-4D97-AF65-F5344CB8AC3E}">
        <p14:creationId xmlns:p14="http://schemas.microsoft.com/office/powerpoint/2010/main" val="32945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99B8B3-E912-4D93-B700-58CA03FF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6" y="1176496"/>
            <a:ext cx="5714741" cy="5270348"/>
          </a:xfrm>
          <a:prstGeom prst="rect">
            <a:avLst/>
          </a:prstGeom>
        </p:spPr>
      </p:pic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035241" cy="467557"/>
            <a:chOff x="1112668" y="1283590"/>
            <a:chExt cx="4035241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356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en-US" altLang="zh-CN" sz="2000" b="1" dirty="0">
                  <a:solidFill>
                    <a:srgbClr val="000000"/>
                  </a:solidFill>
                  <a:latin typeface="Montserrat" panose="02000505000000020004" pitchFamily="2" charset="0"/>
                  <a:ea typeface="苹方 中等" panose="020B0400000000000000" pitchFamily="34" charset="-122"/>
                  <a:cs typeface="+mj-cs"/>
                </a:rPr>
                <a:t>XML</a:t>
              </a:r>
              <a:r>
                <a:rPr lang="zh-CN" altLang="en-US" sz="2000" b="1" dirty="0">
                  <a:solidFill>
                    <a:srgbClr val="000000"/>
                  </a:solidFill>
                  <a:latin typeface="Montserrat" panose="02000505000000020004" pitchFamily="2" charset="0"/>
                  <a:ea typeface="苹方 中等" panose="020B0400000000000000" pitchFamily="34" charset="-122"/>
                  <a:cs typeface="+mj-cs"/>
                </a:rPr>
                <a:t>案例文档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8C4AEE2-C8CD-402F-A943-E0142A34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13" y="1176496"/>
            <a:ext cx="4474669" cy="6221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B5346-D410-4315-98BB-BEF3BB486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13" y="4578044"/>
            <a:ext cx="5286034" cy="186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E95622-328F-4BAA-8411-066D9ECE0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4" y="3023077"/>
            <a:ext cx="2095500" cy="581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3368A9-7654-4CAF-A1F1-8BE51ECBE401}"/>
              </a:ext>
            </a:extLst>
          </p:cNvPr>
          <p:cNvSpPr txBox="1"/>
          <p:nvPr/>
        </p:nvSpPr>
        <p:spPr>
          <a:xfrm>
            <a:off x="2856590" y="3052519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ontserrat" panose="02000505000000020004" pitchFamily="2" charset="0"/>
              </a:rPr>
              <a:t>Top 250</a:t>
            </a:r>
            <a:endParaRPr lang="zh-CN" altLang="en-US" sz="32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2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B1295-9116-4693-B682-1876062E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4863" r="3011" b="6592"/>
          <a:stretch/>
        </p:blipFill>
        <p:spPr>
          <a:xfrm>
            <a:off x="-1" y="1349406"/>
            <a:ext cx="12176891" cy="5508593"/>
          </a:xfrm>
          <a:prstGeom prst="rect">
            <a:avLst/>
          </a:prstGeom>
        </p:spPr>
      </p:pic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5038418" cy="467557"/>
            <a:chOff x="1112668" y="1283590"/>
            <a:chExt cx="5038418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4570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en-US" altLang="zh-CN" sz="2000" b="1" dirty="0">
                  <a:solidFill>
                    <a:srgbClr val="000000"/>
                  </a:solidFill>
                  <a:latin typeface="Montserrat" panose="02000505000000020004" pitchFamily="2" charset="0"/>
                  <a:ea typeface="苹方 中等" panose="020B0400000000000000" pitchFamily="34" charset="-122"/>
                  <a:cs typeface="+mj-cs"/>
                </a:rPr>
                <a:t>XML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案例文档</a:t>
              </a:r>
              <a:r>
                <a:rPr lang="en-US" altLang="zh-CN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·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信息模型</a:t>
              </a:r>
              <a:r>
                <a:rPr lang="en-US" altLang="zh-CN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 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02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>
            <a:extLst>
              <a:ext uri="{FF2B5EF4-FFF2-40B4-BE49-F238E27FC236}">
                <a16:creationId xmlns:a16="http://schemas.microsoft.com/office/drawing/2014/main" id="{482FFD08-B82A-4A63-BDE2-A1C2F56B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02" y="2947154"/>
            <a:ext cx="4573103" cy="813931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DTD &amp; Schema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7BE11-4AAE-4553-91E9-5C59DA3295AD}"/>
              </a:ext>
            </a:extLst>
          </p:cNvPr>
          <p:cNvSpPr txBox="1"/>
          <p:nvPr/>
        </p:nvSpPr>
        <p:spPr>
          <a:xfrm>
            <a:off x="2954209" y="29091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4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 dirty="0"/>
          </a:p>
        </p:txBody>
      </p:sp>
      <p:pic>
        <p:nvPicPr>
          <p:cNvPr id="1026" name="Picture 2" descr="https://ryanzephyr.github.io/images/DTD.png">
            <a:extLst>
              <a:ext uri="{FF2B5EF4-FFF2-40B4-BE49-F238E27FC236}">
                <a16:creationId xmlns:a16="http://schemas.microsoft.com/office/drawing/2014/main" id="{7B834FF6-02DB-4C73-91F1-AE83C80A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34" y="-1"/>
            <a:ext cx="9469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213140" y="561143"/>
            <a:ext cx="2029110" cy="467557"/>
            <a:chOff x="1112668" y="1283590"/>
            <a:chExt cx="2029110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15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F8E501-0FC0-4F0D-A72E-0C4BD1CE4034}"/>
              </a:ext>
            </a:extLst>
          </p:cNvPr>
          <p:cNvCxnSpPr/>
          <p:nvPr/>
        </p:nvCxnSpPr>
        <p:spPr>
          <a:xfrm>
            <a:off x="213140" y="1028700"/>
            <a:ext cx="20291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AE0B74-02DD-4162-B37B-58D10EB31D2C}"/>
              </a:ext>
            </a:extLst>
          </p:cNvPr>
          <p:cNvSpPr txBox="1"/>
          <p:nvPr/>
        </p:nvSpPr>
        <p:spPr>
          <a:xfrm>
            <a:off x="213140" y="1090255"/>
            <a:ext cx="158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ontserrat" panose="02000505000000020004" pitchFamily="2" charset="0"/>
              </a:rPr>
              <a:t>DTD</a:t>
            </a:r>
            <a:endParaRPr lang="zh-CN" altLang="en-US" sz="2000" b="1" dirty="0">
              <a:latin typeface="Montserrat" panose="02000505000000020004" pitchFamily="2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3B2D4D2-F136-4192-A371-CBB65B8619C1}"/>
              </a:ext>
            </a:extLst>
          </p:cNvPr>
          <p:cNvCxnSpPr/>
          <p:nvPr/>
        </p:nvCxnSpPr>
        <p:spPr>
          <a:xfrm>
            <a:off x="5069150" y="1490365"/>
            <a:ext cx="4696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8522C2-DC88-4144-A5EA-EC03C38DA26C}"/>
              </a:ext>
            </a:extLst>
          </p:cNvPr>
          <p:cNvCxnSpPr>
            <a:cxnSpLocks/>
          </p:cNvCxnSpPr>
          <p:nvPr/>
        </p:nvCxnSpPr>
        <p:spPr>
          <a:xfrm>
            <a:off x="5295122" y="4564641"/>
            <a:ext cx="66821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D9AF2A-A75D-4A5F-93AF-5E9BEF375363}"/>
              </a:ext>
            </a:extLst>
          </p:cNvPr>
          <p:cNvCxnSpPr>
            <a:cxnSpLocks/>
          </p:cNvCxnSpPr>
          <p:nvPr/>
        </p:nvCxnSpPr>
        <p:spPr>
          <a:xfrm>
            <a:off x="2507834" y="4822145"/>
            <a:ext cx="58268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E76FA87-0732-41E2-93FC-1DF366487D2B}"/>
              </a:ext>
            </a:extLst>
          </p:cNvPr>
          <p:cNvCxnSpPr>
            <a:cxnSpLocks/>
          </p:cNvCxnSpPr>
          <p:nvPr/>
        </p:nvCxnSpPr>
        <p:spPr>
          <a:xfrm>
            <a:off x="5401732" y="5589400"/>
            <a:ext cx="66821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200CF1-300D-41A7-9048-A3F9C2E88AEB}"/>
              </a:ext>
            </a:extLst>
          </p:cNvPr>
          <p:cNvCxnSpPr>
            <a:cxnSpLocks/>
          </p:cNvCxnSpPr>
          <p:nvPr/>
        </p:nvCxnSpPr>
        <p:spPr>
          <a:xfrm>
            <a:off x="2507834" y="5831138"/>
            <a:ext cx="58268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0D4272E-A2FF-42F7-B337-6479CAD2CAC9}"/>
              </a:ext>
            </a:extLst>
          </p:cNvPr>
          <p:cNvSpPr/>
          <p:nvPr/>
        </p:nvSpPr>
        <p:spPr>
          <a:xfrm>
            <a:off x="4498428" y="2743200"/>
            <a:ext cx="1597572" cy="35734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C7CB-74DD-4059-B314-08BD9C177928}"/>
              </a:ext>
            </a:extLst>
          </p:cNvPr>
          <p:cNvSpPr/>
          <p:nvPr/>
        </p:nvSpPr>
        <p:spPr>
          <a:xfrm>
            <a:off x="3843922" y="3247401"/>
            <a:ext cx="1597572" cy="35734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FBCD8B9-4AF8-4210-87F8-BA0A1F50F44F}"/>
              </a:ext>
            </a:extLst>
          </p:cNvPr>
          <p:cNvSpPr/>
          <p:nvPr/>
        </p:nvSpPr>
        <p:spPr>
          <a:xfrm>
            <a:off x="4051739" y="3767958"/>
            <a:ext cx="1597572" cy="35734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 dirty="0"/>
          </a:p>
        </p:txBody>
      </p:sp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213140" y="561143"/>
            <a:ext cx="2029110" cy="467557"/>
            <a:chOff x="1112668" y="1283590"/>
            <a:chExt cx="2029110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15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F8E501-0FC0-4F0D-A72E-0C4BD1CE4034}"/>
              </a:ext>
            </a:extLst>
          </p:cNvPr>
          <p:cNvCxnSpPr/>
          <p:nvPr/>
        </p:nvCxnSpPr>
        <p:spPr>
          <a:xfrm>
            <a:off x="213140" y="1028700"/>
            <a:ext cx="20291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AE0B74-02DD-4162-B37B-58D10EB31D2C}"/>
              </a:ext>
            </a:extLst>
          </p:cNvPr>
          <p:cNvSpPr txBox="1"/>
          <p:nvPr/>
        </p:nvSpPr>
        <p:spPr>
          <a:xfrm>
            <a:off x="213140" y="1090255"/>
            <a:ext cx="213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ontserrat" panose="02000505000000020004" pitchFamily="2" charset="0"/>
              </a:rPr>
              <a:t>Schema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EC980-16E3-457E-90B7-7FA4C73E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478" y="19050"/>
            <a:ext cx="6162675" cy="68199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5F879-9CB1-413B-A18D-471716BA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17" y="5019675"/>
            <a:ext cx="7648575" cy="18192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CD07B6-BAB7-4958-B9FF-2ACD289D1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477" y="1097372"/>
            <a:ext cx="6162675" cy="25812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6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9DF08B-555B-4363-ACF7-5FC8E4E41A94}"/>
              </a:ext>
            </a:extLst>
          </p:cNvPr>
          <p:cNvSpPr txBox="1"/>
          <p:nvPr/>
        </p:nvSpPr>
        <p:spPr>
          <a:xfrm>
            <a:off x="8905875" y="4509172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TELL ME MORE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116F30-6DB8-4343-87A2-A375365A49FC}"/>
              </a:ext>
            </a:extLst>
          </p:cNvPr>
          <p:cNvGrpSpPr/>
          <p:nvPr/>
        </p:nvGrpSpPr>
        <p:grpSpPr>
          <a:xfrm>
            <a:off x="1112668" y="1283590"/>
            <a:ext cx="1994516" cy="467557"/>
            <a:chOff x="1112668" y="1283590"/>
            <a:chExt cx="1994516" cy="4675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89B562-0342-474A-B0F0-9EBEFC3DAA82}"/>
                </a:ext>
              </a:extLst>
            </p:cNvPr>
            <p:cNvSpPr txBox="1"/>
            <p:nvPr/>
          </p:nvSpPr>
          <p:spPr>
            <a:xfrm>
              <a:off x="1580225" y="1289482"/>
              <a:ext cx="1526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EF2295-25CD-4BB0-857C-DD4A0AD3E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6637080-0768-4826-8365-FC469ADC48E4}"/>
              </a:ext>
            </a:extLst>
          </p:cNvPr>
          <p:cNvSpPr txBox="1"/>
          <p:nvPr/>
        </p:nvSpPr>
        <p:spPr>
          <a:xfrm>
            <a:off x="3889899" y="2281561"/>
            <a:ext cx="4412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苹方 特粗" panose="020B0800000000000000" pitchFamily="34" charset="-122"/>
                <a:ea typeface="苹方 特粗" panose="020B0800000000000000" pitchFamily="34" charset="-122"/>
              </a:rPr>
              <a:t>Thank you!</a:t>
            </a:r>
            <a:endParaRPr lang="zh-CN" altLang="en-US" sz="4400" b="1" dirty="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217AA-F391-4BBF-B5E5-248CDA8E1F52}"/>
              </a:ext>
            </a:extLst>
          </p:cNvPr>
          <p:cNvSpPr txBox="1"/>
          <p:nvPr/>
        </p:nvSpPr>
        <p:spPr>
          <a:xfrm>
            <a:off x="5439053" y="3429000"/>
            <a:ext cx="2325950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讲解：陈崟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演示：周志勇</a:t>
            </a:r>
            <a:endParaRPr lang="en-US" altLang="zh-CN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评审：陈玥</a:t>
            </a:r>
          </a:p>
        </p:txBody>
      </p:sp>
    </p:spTree>
    <p:extLst>
      <p:ext uri="{BB962C8B-B14F-4D97-AF65-F5344CB8AC3E}">
        <p14:creationId xmlns:p14="http://schemas.microsoft.com/office/powerpoint/2010/main" val="329330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ADBDE27-B41A-482A-AE1B-8CF8C53E883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2006400"/>
            <a:ext cx="12191999" cy="2529441"/>
            <a:chOff x="0" y="2006400"/>
            <a:chExt cx="12191999" cy="2529441"/>
          </a:xfrm>
        </p:grpSpPr>
        <p:sp>
          <p:nvSpPr>
            <p:cNvPr id="12" name="ïṣļíḍè">
              <a:extLst>
                <a:ext uri="{FF2B5EF4-FFF2-40B4-BE49-F238E27FC236}">
                  <a16:creationId xmlns:a16="http://schemas.microsoft.com/office/drawing/2014/main" id="{9B836858-AD44-4173-8FCF-4C46C0536DCD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solidFill>
              <a:srgbClr val="E4E6EA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ïṥḷïḋé">
              <a:extLst>
                <a:ext uri="{FF2B5EF4-FFF2-40B4-BE49-F238E27FC236}">
                  <a16:creationId xmlns:a16="http://schemas.microsoft.com/office/drawing/2014/main" id="{F9706AA3-3C2F-4740-B20C-78F6FEAF5DDF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íš1îdè">
              <a:extLst>
                <a:ext uri="{FF2B5EF4-FFF2-40B4-BE49-F238E27FC236}">
                  <a16:creationId xmlns:a16="http://schemas.microsoft.com/office/drawing/2014/main" id="{5D1C41E7-10AE-4E6C-BA1F-9451CC6198FA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ïSľiḑè">
              <a:extLst>
                <a:ext uri="{FF2B5EF4-FFF2-40B4-BE49-F238E27FC236}">
                  <a16:creationId xmlns:a16="http://schemas.microsoft.com/office/drawing/2014/main" id="{0047C8F0-0770-469C-A86B-1BF09A7D5CE9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iṣļïḋè">
              <a:extLst>
                <a:ext uri="{FF2B5EF4-FFF2-40B4-BE49-F238E27FC236}">
                  <a16:creationId xmlns:a16="http://schemas.microsoft.com/office/drawing/2014/main" id="{41A5549E-797A-4BBD-979D-947439F1045B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ïṣļïďe">
              <a:extLst>
                <a:ext uri="{FF2B5EF4-FFF2-40B4-BE49-F238E27FC236}">
                  <a16:creationId xmlns:a16="http://schemas.microsoft.com/office/drawing/2014/main" id="{5FC0378C-E2CC-49C8-96A4-ED8EA0327CBC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  <p:sp>
          <p:nvSpPr>
            <p:cNvPr id="18" name="îśḻídé">
              <a:extLst>
                <a:ext uri="{FF2B5EF4-FFF2-40B4-BE49-F238E27FC236}">
                  <a16:creationId xmlns:a16="http://schemas.microsoft.com/office/drawing/2014/main" id="{5743007F-4D90-4A76-8D02-24A4DC944875}"/>
                </a:ext>
              </a:extLst>
            </p:cNvPr>
            <p:cNvSpPr txBox="1"/>
            <p:nvPr/>
          </p:nvSpPr>
          <p:spPr bwMode="auto">
            <a:xfrm>
              <a:off x="3112580" y="2461213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网站展示</a:t>
              </a:r>
              <a:endParaRPr lang="en-US" altLang="zh-CN" sz="1600" b="1" dirty="0"/>
            </a:p>
          </p:txBody>
        </p:sp>
        <p:sp>
          <p:nvSpPr>
            <p:cNvPr id="19" name="íşļidé">
              <a:extLst>
                <a:ext uri="{FF2B5EF4-FFF2-40B4-BE49-F238E27FC236}">
                  <a16:creationId xmlns:a16="http://schemas.microsoft.com/office/drawing/2014/main" id="{1A045907-274A-4EE7-AB91-891DC40FB7F0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ṧľïḍe">
              <a:extLst>
                <a:ext uri="{FF2B5EF4-FFF2-40B4-BE49-F238E27FC236}">
                  <a16:creationId xmlns:a16="http://schemas.microsoft.com/office/drawing/2014/main" id="{2D6B8F69-309D-4D00-A490-84662D834045}"/>
                </a:ext>
              </a:extLst>
            </p:cNvPr>
            <p:cNvSpPr txBox="1"/>
            <p:nvPr/>
          </p:nvSpPr>
          <p:spPr bwMode="auto">
            <a:xfrm>
              <a:off x="2831922" y="2960701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小组信息与数据</a:t>
              </a:r>
              <a:endParaRPr lang="en-US" altLang="zh-CN" sz="1600" b="1" dirty="0"/>
            </a:p>
          </p:txBody>
        </p:sp>
        <p:sp>
          <p:nvSpPr>
            <p:cNvPr id="21" name="îṣḻidê">
              <a:extLst>
                <a:ext uri="{FF2B5EF4-FFF2-40B4-BE49-F238E27FC236}">
                  <a16:creationId xmlns:a16="http://schemas.microsoft.com/office/drawing/2014/main" id="{F799A7F5-47A3-4ADD-82D8-E5846E877ECA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îSlídé">
              <a:extLst>
                <a:ext uri="{FF2B5EF4-FFF2-40B4-BE49-F238E27FC236}">
                  <a16:creationId xmlns:a16="http://schemas.microsoft.com/office/drawing/2014/main" id="{BD428676-91E1-4557-A2CC-EE6123BCDF05}"/>
                </a:ext>
              </a:extLst>
            </p:cNvPr>
            <p:cNvSpPr txBox="1"/>
            <p:nvPr/>
          </p:nvSpPr>
          <p:spPr bwMode="auto">
            <a:xfrm>
              <a:off x="2569372" y="3460189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XML</a:t>
              </a:r>
              <a:r>
                <a:rPr lang="zh-CN" altLang="en-US" sz="1600" b="1" dirty="0"/>
                <a:t>案例文档</a:t>
              </a:r>
              <a:endParaRPr lang="en-US" altLang="zh-CN" sz="1600" b="1" dirty="0"/>
            </a:p>
          </p:txBody>
        </p:sp>
        <p:sp>
          <p:nvSpPr>
            <p:cNvPr id="23" name="iṣḻïdê">
              <a:extLst>
                <a:ext uri="{FF2B5EF4-FFF2-40B4-BE49-F238E27FC236}">
                  <a16:creationId xmlns:a16="http://schemas.microsoft.com/office/drawing/2014/main" id="{4C2711D9-F52F-4A4C-9866-3169D102F798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ṩḻîďé">
              <a:extLst>
                <a:ext uri="{FF2B5EF4-FFF2-40B4-BE49-F238E27FC236}">
                  <a16:creationId xmlns:a16="http://schemas.microsoft.com/office/drawing/2014/main" id="{23DF43A6-D689-44AA-A117-81261921A824}"/>
                </a:ext>
              </a:extLst>
            </p:cNvPr>
            <p:cNvSpPr txBox="1"/>
            <p:nvPr/>
          </p:nvSpPr>
          <p:spPr bwMode="auto">
            <a:xfrm>
              <a:off x="2306821" y="3959678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DTD &amp; Schema</a:t>
              </a:r>
            </a:p>
          </p:txBody>
        </p:sp>
        <p:sp>
          <p:nvSpPr>
            <p:cNvPr id="25" name="ïSļiḍé">
              <a:extLst>
                <a:ext uri="{FF2B5EF4-FFF2-40B4-BE49-F238E27FC236}">
                  <a16:creationId xmlns:a16="http://schemas.microsoft.com/office/drawing/2014/main" id="{4C0867D5-5F08-404A-B0CA-63EB145D5C6F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592AF37-94D2-415B-8827-5837E00A6374}"/>
                </a:ext>
              </a:extLst>
            </p:cNvPr>
            <p:cNvCxnSpPr/>
            <p:nvPr/>
          </p:nvCxnSpPr>
          <p:spPr>
            <a:xfrm>
              <a:off x="3036000" y="29374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71A64A1-2784-4FF5-A8B1-663A8F188904}"/>
                </a:ext>
              </a:extLst>
            </p:cNvPr>
            <p:cNvCxnSpPr/>
            <p:nvPr/>
          </p:nvCxnSpPr>
          <p:spPr>
            <a:xfrm>
              <a:off x="2804761" y="343732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59B701A-95B7-4D85-BAB6-F802ECC49782}"/>
                </a:ext>
              </a:extLst>
            </p:cNvPr>
            <p:cNvCxnSpPr/>
            <p:nvPr/>
          </p:nvCxnSpPr>
          <p:spPr>
            <a:xfrm>
              <a:off x="2507759" y="396242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13781" y="2947154"/>
            <a:ext cx="2754658" cy="813931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网站展示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660936" y="29091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E2E486-74B1-4C37-8D81-97F7959CB290}"/>
              </a:ext>
            </a:extLst>
          </p:cNvPr>
          <p:cNvSpPr txBox="1"/>
          <p:nvPr/>
        </p:nvSpPr>
        <p:spPr>
          <a:xfrm>
            <a:off x="3770051" y="5610687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ontserrat" panose="02000505000000020004" pitchFamily="2" charset="0"/>
                <a:hlinkClick r:id="rId3"/>
              </a:rPr>
              <a:t>https://ryanzephyr.github.io</a:t>
            </a:r>
            <a:endParaRPr lang="en-US" altLang="zh-CN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5" name="ïṣļíḍé">
            <a:extLst>
              <a:ext uri="{FF2B5EF4-FFF2-40B4-BE49-F238E27FC236}">
                <a16:creationId xmlns:a16="http://schemas.microsoft.com/office/drawing/2014/main" id="{64CA59DB-8FFD-4320-989B-362FBE4C1954}"/>
              </a:ext>
            </a:extLst>
          </p:cNvPr>
          <p:cNvSpPr/>
          <p:nvPr/>
        </p:nvSpPr>
        <p:spPr>
          <a:xfrm>
            <a:off x="0" y="4932518"/>
            <a:ext cx="12192000" cy="1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437097" cy="467557"/>
            <a:chOff x="1112668" y="1283590"/>
            <a:chExt cx="4437097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5" y="1289482"/>
              <a:ext cx="3969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网站展示</a:t>
              </a:r>
              <a:r>
                <a:rPr lang="en-US" altLang="zh-CN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·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小组信息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6DC3DE-54FA-4C17-90C1-10F9E36DC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"/>
          <a:stretch/>
        </p:blipFill>
        <p:spPr>
          <a:xfrm>
            <a:off x="0" y="1136311"/>
            <a:ext cx="12192000" cy="37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5" name="ïṣļíḍé">
            <a:extLst>
              <a:ext uri="{FF2B5EF4-FFF2-40B4-BE49-F238E27FC236}">
                <a16:creationId xmlns:a16="http://schemas.microsoft.com/office/drawing/2014/main" id="{64CA59DB-8FFD-4320-989B-362FBE4C1954}"/>
              </a:ext>
            </a:extLst>
          </p:cNvPr>
          <p:cNvSpPr/>
          <p:nvPr/>
        </p:nvSpPr>
        <p:spPr>
          <a:xfrm>
            <a:off x="0" y="4932518"/>
            <a:ext cx="12192000" cy="1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417641" cy="467557"/>
            <a:chOff x="1112668" y="1283590"/>
            <a:chExt cx="4417641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3950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网站展示</a:t>
              </a:r>
              <a:r>
                <a:rPr lang="en-US" altLang="zh-CN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·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工作进度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A7ADE28-8FC6-4053-BDC5-E18A36A2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212"/>
            <a:ext cx="12192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 dirty="0"/>
          </a:p>
        </p:txBody>
      </p:sp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5" name="ïṣļíḍé">
            <a:extLst>
              <a:ext uri="{FF2B5EF4-FFF2-40B4-BE49-F238E27FC236}">
                <a16:creationId xmlns:a16="http://schemas.microsoft.com/office/drawing/2014/main" id="{64CA59DB-8FFD-4320-989B-362FBE4C1954}"/>
              </a:ext>
            </a:extLst>
          </p:cNvPr>
          <p:cNvSpPr/>
          <p:nvPr/>
        </p:nvSpPr>
        <p:spPr>
          <a:xfrm>
            <a:off x="0" y="4932518"/>
            <a:ext cx="12192000" cy="1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B19DFE-F46A-4673-AE80-234821CB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" b="2569"/>
          <a:stretch/>
        </p:blipFill>
        <p:spPr>
          <a:xfrm>
            <a:off x="0" y="1087514"/>
            <a:ext cx="12192000" cy="577048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514919" cy="467557"/>
            <a:chOff x="1112668" y="1283590"/>
            <a:chExt cx="4514919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5" y="1289482"/>
              <a:ext cx="4047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网站展示</a:t>
              </a:r>
              <a:r>
                <a:rPr lang="en-US" altLang="zh-CN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·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工作进度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26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954209" y="29091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3A87EC17-5631-402F-B0D6-A8132359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03" y="2947154"/>
            <a:ext cx="4493204" cy="813931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小组信息与数据</a:t>
            </a:r>
          </a:p>
        </p:txBody>
      </p:sp>
    </p:spTree>
    <p:extLst>
      <p:ext uri="{BB962C8B-B14F-4D97-AF65-F5344CB8AC3E}">
        <p14:creationId xmlns:p14="http://schemas.microsoft.com/office/powerpoint/2010/main" val="133960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035241" cy="467557"/>
            <a:chOff x="1112668" y="1283590"/>
            <a:chExt cx="4035241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356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小组信息与数据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13FDACF-CB84-467C-AE67-9E0BC671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415"/>
            <a:ext cx="12192000" cy="32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               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C1805-8BFF-435C-B6F1-927997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B7B-0808-4E16-85C6-A46ED75B148B}" type="datetime1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DE9DD-63DE-4AE7-BC9A-3F07A38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CC1825-F1EC-4EF7-B9E7-24797785C75D}"/>
              </a:ext>
            </a:extLst>
          </p:cNvPr>
          <p:cNvGrpSpPr/>
          <p:nvPr/>
        </p:nvGrpSpPr>
        <p:grpSpPr>
          <a:xfrm>
            <a:off x="669924" y="553716"/>
            <a:ext cx="4026363" cy="467557"/>
            <a:chOff x="1112668" y="1283590"/>
            <a:chExt cx="4026363" cy="467557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373F16C-78EA-4286-A03D-E7CC18A19485}"/>
                </a:ext>
              </a:extLst>
            </p:cNvPr>
            <p:cNvSpPr txBox="1"/>
            <p:nvPr/>
          </p:nvSpPr>
          <p:spPr>
            <a:xfrm>
              <a:off x="1580224" y="1289482"/>
              <a:ext cx="3558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Montserrat" panose="02000505000000020004" pitchFamily="2" charset="0"/>
                </a:rPr>
                <a:t>XML spy    </a:t>
              </a:r>
              <a:r>
                <a:rPr lang="zh-CN" altLang="en-US" sz="2000" b="1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cs typeface="+mj-cs"/>
                </a:rPr>
                <a:t>小组信息与数据</a:t>
              </a:r>
              <a:endParaRPr lang="zh-CN" altLang="en-US" sz="2400" b="1" dirty="0">
                <a:latin typeface="Montserrat" panose="02000505000000020004" pitchFamily="2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49CC432-EA8D-4624-A6C1-0DAE25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68" y="1283590"/>
              <a:ext cx="467557" cy="467557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8AC5C7B-FEC0-474F-AD6B-915C22F8B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"/>
          <a:stretch/>
        </p:blipFill>
        <p:spPr>
          <a:xfrm>
            <a:off x="0" y="1038955"/>
            <a:ext cx="5710538" cy="305936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BFDABB-8A6D-4958-9464-AD81A884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05" y="1875977"/>
            <a:ext cx="5729738" cy="3539402"/>
          </a:xfrm>
          <a:prstGeom prst="rect">
            <a:avLst/>
          </a:prstGeom>
          <a:ln>
            <a:solidFill>
              <a:srgbClr val="FF66CC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2BB0F5-EB6B-4B26-BE8F-94422DDBA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6006"/>
            <a:ext cx="4907531" cy="2752248"/>
          </a:xfrm>
          <a:prstGeom prst="rect">
            <a:avLst/>
          </a:prstGeom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7CD236-3790-4891-A8C0-7F83BC56BFEB}"/>
              </a:ext>
            </a:extLst>
          </p:cNvPr>
          <p:cNvSpPr txBox="1"/>
          <p:nvPr/>
        </p:nvSpPr>
        <p:spPr>
          <a:xfrm>
            <a:off x="4518733" y="3645678"/>
            <a:ext cx="110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陈 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C2097C-D6CF-4758-8529-E85A43D71958}"/>
              </a:ext>
            </a:extLst>
          </p:cNvPr>
          <p:cNvSpPr txBox="1"/>
          <p:nvPr/>
        </p:nvSpPr>
        <p:spPr>
          <a:xfrm>
            <a:off x="10787847" y="2383973"/>
            <a:ext cx="110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陈 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B8476A-54F9-4D5D-B1CA-86D3841C3B5F}"/>
              </a:ext>
            </a:extLst>
          </p:cNvPr>
          <p:cNvSpPr txBox="1"/>
          <p:nvPr/>
        </p:nvSpPr>
        <p:spPr>
          <a:xfrm>
            <a:off x="4518733" y="6219475"/>
            <a:ext cx="110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周志勇</a:t>
            </a:r>
          </a:p>
        </p:txBody>
      </p:sp>
    </p:spTree>
    <p:extLst>
      <p:ext uri="{BB962C8B-B14F-4D97-AF65-F5344CB8AC3E}">
        <p14:creationId xmlns:p14="http://schemas.microsoft.com/office/powerpoint/2010/main" val="2338401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c5da711-5cd1-436e-bd12-a838e65609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B216D"/>
      </a:accent1>
      <a:accent2>
        <a:srgbClr val="212B77"/>
      </a:accent2>
      <a:accent3>
        <a:srgbClr val="036EB7"/>
      </a:accent3>
      <a:accent4>
        <a:srgbClr val="2BA5DE"/>
      </a:accent4>
      <a:accent5>
        <a:srgbClr val="929292"/>
      </a:accent5>
      <a:accent6>
        <a:srgbClr val="5A5A5A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B216D"/>
    </a:accent1>
    <a:accent2>
      <a:srgbClr val="212B77"/>
    </a:accent2>
    <a:accent3>
      <a:srgbClr val="036EB7"/>
    </a:accent3>
    <a:accent4>
      <a:srgbClr val="2BA5DE"/>
    </a:accent4>
    <a:accent5>
      <a:srgbClr val="929292"/>
    </a:accent5>
    <a:accent6>
      <a:srgbClr val="5A5A5A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B216D"/>
    </a:accent1>
    <a:accent2>
      <a:srgbClr val="212B77"/>
    </a:accent2>
    <a:accent3>
      <a:srgbClr val="036EB7"/>
    </a:accent3>
    <a:accent4>
      <a:srgbClr val="2BA5DE"/>
    </a:accent4>
    <a:accent5>
      <a:srgbClr val="929292"/>
    </a:accent5>
    <a:accent6>
      <a:srgbClr val="5A5A5A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571</TotalTime>
  <Words>219</Words>
  <Application>Microsoft Office PowerPoint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Montserrat</vt:lpstr>
      <vt:lpstr>苹方 特粗</vt:lpstr>
      <vt:lpstr>微软雅黑</vt:lpstr>
      <vt:lpstr>Arial</vt:lpstr>
      <vt:lpstr>苹方 中等</vt:lpstr>
      <vt:lpstr>Impact</vt:lpstr>
      <vt:lpstr>Calibri</vt:lpstr>
      <vt:lpstr>主题5</vt:lpstr>
      <vt:lpstr>PowerPoint 演示文稿</vt:lpstr>
      <vt:lpstr>PowerPoint 演示文稿</vt:lpstr>
      <vt:lpstr>网站展示</vt:lpstr>
      <vt:lpstr>                        </vt:lpstr>
      <vt:lpstr>                        </vt:lpstr>
      <vt:lpstr>                        </vt:lpstr>
      <vt:lpstr>小组信息与数据</vt:lpstr>
      <vt:lpstr>                        </vt:lpstr>
      <vt:lpstr>                        </vt:lpstr>
      <vt:lpstr>PowerPoint 演示文稿</vt:lpstr>
      <vt:lpstr>XML案例文档</vt:lpstr>
      <vt:lpstr>                        </vt:lpstr>
      <vt:lpstr>                        </vt:lpstr>
      <vt:lpstr>DTD &amp; Schema</vt:lpstr>
      <vt:lpstr>                        </vt:lpstr>
      <vt:lpstr>                        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崟 陈</cp:lastModifiedBy>
  <cp:revision>50</cp:revision>
  <cp:lastPrinted>2018-05-15T16:00:00Z</cp:lastPrinted>
  <dcterms:created xsi:type="dcterms:W3CDTF">2018-05-15T16:00:00Z</dcterms:created>
  <dcterms:modified xsi:type="dcterms:W3CDTF">2019-03-18T09:23:52Z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2018-08-22T09:16:47.7519756Z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