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77" r:id="rId4"/>
    <p:sldId id="279" r:id="rId5"/>
    <p:sldId id="275" r:id="rId6"/>
    <p:sldId id="272" r:id="rId7"/>
    <p:sldId id="276" r:id="rId8"/>
    <p:sldId id="270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investigate memory mapped I/O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Determine which bits in memory control pin 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Blink an LED (as we did in lab 1) but without using </a:t>
            </a:r>
            <a:r>
              <a:rPr lang="en-US" dirty="0" err="1"/>
              <a:t>digitalWrite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463E8-BED6-4D7C-8429-0EE4BB63CF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8463" y="905933"/>
            <a:ext cx="6707077" cy="5039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177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is a little bit of space allocated for each of the pins on the Arduino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access this memory without any special </a:t>
            </a:r>
            <a:r>
              <a:rPr lang="en-US"/>
              <a:t>functions such </a:t>
            </a:r>
            <a:r>
              <a:rPr lang="en-US" dirty="0"/>
              <a:t>as in() and out()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706E3083-5390-4E34-9A0E-37C49ACF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82" y="3050308"/>
            <a:ext cx="2980036" cy="2357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BAEEE-410E-4604-8F58-EF33C03D7BC7}"/>
              </a:ext>
            </a:extLst>
          </p:cNvPr>
          <p:cNvSpPr txBox="1"/>
          <p:nvPr/>
        </p:nvSpPr>
        <p:spPr>
          <a:xfrm>
            <a:off x="6280727" y="3994217"/>
            <a:ext cx="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CC4C22-89D3-421D-B882-C61CB718EF0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617854" y="3288145"/>
            <a:ext cx="244764" cy="706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B33429-4748-4E64-93C8-019E560E564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12874" y="3288145"/>
            <a:ext cx="604980" cy="706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79BA48-EBFF-4B3A-AA7B-1E70527BE8B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80728" y="4363549"/>
            <a:ext cx="337126" cy="57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C6A9F9-E559-440C-99A8-D212F2DD0E6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7854" y="4363549"/>
            <a:ext cx="337127" cy="476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3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17BB6-34C7-408B-8741-8BE702BF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Organization of Pins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8632C-4E8D-4F48-837C-2928DB0B1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bits are organized by purpose, not by pin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Data Register – where we write to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Data Direction Register – 0 for reading, 1 for writing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Input Pins – where we read from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02C4AB09-7FC8-4D3D-8811-C42650C4D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45093" y="1992905"/>
            <a:ext cx="6798082" cy="2872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5084C5-838B-40D4-A8F6-5D6363996950}"/>
              </a:ext>
            </a:extLst>
          </p:cNvPr>
          <p:cNvSpPr txBox="1"/>
          <p:nvPr/>
        </p:nvSpPr>
        <p:spPr>
          <a:xfrm rot="20585842">
            <a:off x="8237469" y="1588612"/>
            <a:ext cx="2121408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Pin 3’s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FD074-5A36-4D70-B045-E56617BB5B80}"/>
              </a:ext>
            </a:extLst>
          </p:cNvPr>
          <p:cNvSpPr/>
          <p:nvPr/>
        </p:nvSpPr>
        <p:spPr>
          <a:xfrm>
            <a:off x="8229600" y="2304288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340B7-5A19-48DF-B153-0C85F1CCEB90}"/>
              </a:ext>
            </a:extLst>
          </p:cNvPr>
          <p:cNvSpPr/>
          <p:nvPr/>
        </p:nvSpPr>
        <p:spPr>
          <a:xfrm>
            <a:off x="8215884" y="3301755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DA155-71F7-4B3E-BD49-BBA2A8E5584B}"/>
              </a:ext>
            </a:extLst>
          </p:cNvPr>
          <p:cNvSpPr/>
          <p:nvPr/>
        </p:nvSpPr>
        <p:spPr>
          <a:xfrm>
            <a:off x="8229600" y="4357686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2CEEC-9218-4EB0-B312-4231BF64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3702677" cy="736282"/>
          </a:xfrm>
        </p:spPr>
        <p:txBody>
          <a:bodyPr/>
          <a:lstStyle/>
          <a:p>
            <a:r>
              <a:rPr lang="en-US" dirty="0"/>
              <a:t>How can we access PIND5?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3702677" cy="337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 pointer to address 0x29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dereference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Shift 5 bits to the right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a bitmask to see only PIND5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char *example = (char *) 0x29;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theBit</a:t>
            </a:r>
            <a:r>
              <a:rPr lang="en-US" dirty="0"/>
              <a:t> = (*example &gt;&gt; 5) &amp; 1;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theBit</a:t>
            </a:r>
            <a:r>
              <a:rPr lang="en-US" dirty="0"/>
              <a:t>, BIN);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// will return 1 or 0</a:t>
            </a:r>
          </a:p>
        </p:txBody>
      </p:sp>
      <p:pic>
        <p:nvPicPr>
          <p:cNvPr id="11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64924D6C-C748-4CE2-B8E5-12101A9A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57" y="2214193"/>
            <a:ext cx="6798082" cy="28721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B1346F-82FB-4CA9-A612-2BC2D2AA04C1}"/>
              </a:ext>
            </a:extLst>
          </p:cNvPr>
          <p:cNvSpPr/>
          <p:nvPr/>
        </p:nvSpPr>
        <p:spPr>
          <a:xfrm>
            <a:off x="6973454" y="4647471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a digital pin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2CEEC-9218-4EB0-B312-4231BF64E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provided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(int pin, OUTPUT);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(int pin, INPUT);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(int pin, HIGH);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(int pin, LOW);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digitalRead</a:t>
            </a:r>
            <a:r>
              <a:rPr lang="en-US" dirty="0"/>
              <a:t>(int pin);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B76B3-8223-49FA-817D-8BB99F75B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Directly using memory addresses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80A720-9E2E-4A3F-BF5F-3B8F35A79C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direction bit to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direction bit to 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bit to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bit to 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Check value of input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Blinking the LED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1501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Let’s say that the address for writing to pin 7 is 0x50 and the correct bit is the 6</a:t>
            </a:r>
            <a:r>
              <a:rPr lang="en-US" baseline="30000" dirty="0"/>
              <a:t>th</a:t>
            </a:r>
            <a:r>
              <a:rPr lang="en-US" dirty="0"/>
              <a:t>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0100 0000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Then, this code sets pin 7 to HIGH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And this code turns pin 7 on and off for 1 second each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88D3C-440F-4BDC-9464-F555890F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82" y="3156479"/>
            <a:ext cx="3603828" cy="57661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A2EDEF1-D50D-4ACA-BD3F-398E3CDB0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18"/>
          <a:stretch/>
        </p:blipFill>
        <p:spPr>
          <a:xfrm>
            <a:off x="1514581" y="4616924"/>
            <a:ext cx="3590563" cy="11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Provided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1501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void </a:t>
            </a:r>
            <a:r>
              <a:rPr lang="en-US" dirty="0" err="1"/>
              <a:t>displayRAM</a:t>
            </a:r>
            <a:r>
              <a:rPr lang="en-US" dirty="0"/>
              <a:t>(char *start, char *</a:t>
            </a:r>
            <a:r>
              <a:rPr lang="en-US" dirty="0" err="1"/>
              <a:t>endd</a:t>
            </a:r>
            <a:r>
              <a:rPr lang="en-US" dirty="0"/>
              <a:t>, bool hex)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Same as we saw in lab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 output: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020: 00 00 00 00 20 00 00 00 00 01 00 00 00 00 00 00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void </a:t>
            </a:r>
            <a:r>
              <a:rPr lang="en-US" dirty="0" err="1"/>
              <a:t>displayBits</a:t>
            </a:r>
            <a:r>
              <a:rPr lang="en-US" dirty="0"/>
              <a:t>(char *address)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Prints an address in hex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 output: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0x100: 1001111 </a:t>
            </a:r>
          </a:p>
        </p:txBody>
      </p:sp>
    </p:spTree>
    <p:extLst>
      <p:ext uri="{BB962C8B-B14F-4D97-AF65-F5344CB8AC3E}">
        <p14:creationId xmlns:p14="http://schemas.microsoft.com/office/powerpoint/2010/main" val="1310910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387</Words>
  <Application>Microsoft Office PowerPoint</Application>
  <PresentationFormat>Widescreen</PresentationFormat>
  <Paragraphs>61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Retrospect</vt:lpstr>
      <vt:lpstr>CS 341 Lab 4</vt:lpstr>
      <vt:lpstr>Lab 4</vt:lpstr>
      <vt:lpstr>PowerPoint Presentation</vt:lpstr>
      <vt:lpstr>Memory Mapped I/O</vt:lpstr>
      <vt:lpstr>Organization of Pins</vt:lpstr>
      <vt:lpstr>Example</vt:lpstr>
      <vt:lpstr>Interfacing with a digital pin</vt:lpstr>
      <vt:lpstr>Blinking the LED manually</vt:lpstr>
      <vt:lpstr>Provided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4</dc:title>
  <dc:creator>Jack A Davis</dc:creator>
  <cp:lastModifiedBy>Jack A Davis</cp:lastModifiedBy>
  <cp:revision>9</cp:revision>
  <dcterms:created xsi:type="dcterms:W3CDTF">2020-10-13T16:53:07Z</dcterms:created>
  <dcterms:modified xsi:type="dcterms:W3CDTF">2020-10-15T21:51:21Z</dcterms:modified>
</cp:coreProperties>
</file>