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7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interface with a Liquid-Crystal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Scroll text across the screen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Play noise on a piezo speaker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4EA42918-49C1-426E-8ACC-2A22175B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27" y="3043358"/>
            <a:ext cx="6982799" cy="3229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C1C39-9446-4AF4-8C41-2E72999EC48C}"/>
              </a:ext>
            </a:extLst>
          </p:cNvPr>
          <p:cNvSpPr txBox="1"/>
          <p:nvPr/>
        </p:nvSpPr>
        <p:spPr>
          <a:xfrm rot="20585842">
            <a:off x="6703880" y="2338923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Brightness (2 pins)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A9B28-C0AD-4A22-BE6B-E01F26C80FD1}"/>
              </a:ext>
            </a:extLst>
          </p:cNvPr>
          <p:cNvSpPr txBox="1"/>
          <p:nvPr/>
        </p:nvSpPr>
        <p:spPr>
          <a:xfrm rot="20585842">
            <a:off x="5313600" y="2262521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&amp; Writing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15806-F2C2-4EBB-8F5E-E5C648F1B451}"/>
              </a:ext>
            </a:extLst>
          </p:cNvPr>
          <p:cNvSpPr txBox="1"/>
          <p:nvPr/>
        </p:nvSpPr>
        <p:spPr>
          <a:xfrm rot="20585842">
            <a:off x="4500311" y="219860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A30C9-0BE8-406E-B421-86EA48FE6DB9}"/>
              </a:ext>
            </a:extLst>
          </p:cNvPr>
          <p:cNvSpPr txBox="1"/>
          <p:nvPr/>
        </p:nvSpPr>
        <p:spPr>
          <a:xfrm rot="20585842">
            <a:off x="4136457" y="1913933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BB914-92C3-4B43-9F17-2B4D22D0A928}"/>
              </a:ext>
            </a:extLst>
          </p:cNvPr>
          <p:cNvSpPr txBox="1"/>
          <p:nvPr/>
        </p:nvSpPr>
        <p:spPr>
          <a:xfrm rot="1847357">
            <a:off x="2051340" y="195273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Contrast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07431-1E6C-44AB-9492-E33CEBE218BD}"/>
              </a:ext>
            </a:extLst>
          </p:cNvPr>
          <p:cNvSpPr txBox="1"/>
          <p:nvPr/>
        </p:nvSpPr>
        <p:spPr>
          <a:xfrm rot="1368505">
            <a:off x="2116400" y="2523904"/>
            <a:ext cx="96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2502C-9931-4CA4-AB89-A0FBE29FDE42}"/>
              </a:ext>
            </a:extLst>
          </p:cNvPr>
          <p:cNvSpPr txBox="1"/>
          <p:nvPr/>
        </p:nvSpPr>
        <p:spPr>
          <a:xfrm rot="1368505">
            <a:off x="2767659" y="2386235"/>
            <a:ext cx="8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DB85AB-713A-42BA-A49C-A76F984C6EB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71138" y="2831985"/>
            <a:ext cx="278564" cy="173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99E363E1-3582-479E-BA9F-21828B3410FD}"/>
              </a:ext>
            </a:extLst>
          </p:cNvPr>
          <p:cNvSpPr/>
          <p:nvPr/>
        </p:nvSpPr>
        <p:spPr>
          <a:xfrm rot="16200000">
            <a:off x="5411179" y="2153337"/>
            <a:ext cx="147460" cy="150475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AF231-BAE0-4637-AA4E-762BE1BCE59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96731" y="2691670"/>
            <a:ext cx="149402" cy="313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18604-311E-4F9D-B77F-24DCD3868DA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150510" y="2406995"/>
            <a:ext cx="31769" cy="572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972D4F-3190-4AED-BAD2-3A5D3F6B7C07}"/>
              </a:ext>
            </a:extLst>
          </p:cNvPr>
          <p:cNvCxnSpPr>
            <a:cxnSpLocks/>
          </p:cNvCxnSpPr>
          <p:nvPr/>
        </p:nvCxnSpPr>
        <p:spPr>
          <a:xfrm>
            <a:off x="3644084" y="2479704"/>
            <a:ext cx="41843" cy="544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F8C28D-3A85-4888-8F76-A021EB22C59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039708" y="2894812"/>
            <a:ext cx="209034" cy="143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91A44D-E16B-49E4-998F-434E5BA8F99F}"/>
              </a:ext>
            </a:extLst>
          </p:cNvPr>
          <p:cNvCxnSpPr>
            <a:cxnSpLocks/>
          </p:cNvCxnSpPr>
          <p:nvPr/>
        </p:nvCxnSpPr>
        <p:spPr>
          <a:xfrm>
            <a:off x="3429694" y="2777052"/>
            <a:ext cx="14114" cy="245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B5E8C8-C621-449A-AFD1-BAEB77EEF8D0}"/>
              </a:ext>
            </a:extLst>
          </p:cNvPr>
          <p:cNvSpPr txBox="1"/>
          <p:nvPr/>
        </p:nvSpPr>
        <p:spPr>
          <a:xfrm rot="20585842">
            <a:off x="3659520" y="1583913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D4AE5D-0C01-4071-99E9-CC864377495C}"/>
              </a:ext>
            </a:extLst>
          </p:cNvPr>
          <p:cNvCxnSpPr>
            <a:cxnSpLocks/>
          </p:cNvCxnSpPr>
          <p:nvPr/>
        </p:nvCxnSpPr>
        <p:spPr>
          <a:xfrm>
            <a:off x="3924583" y="2196039"/>
            <a:ext cx="1" cy="8344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75F6FE-CB94-49C1-ABB3-AC0F69299E8E}"/>
              </a:ext>
            </a:extLst>
          </p:cNvPr>
          <p:cNvSpPr txBox="1"/>
          <p:nvPr/>
        </p:nvSpPr>
        <p:spPr>
          <a:xfrm>
            <a:off x="3736735" y="571554"/>
            <a:ext cx="4715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An LCD Screen</a:t>
            </a:r>
          </a:p>
        </p:txBody>
      </p:sp>
    </p:spTree>
    <p:extLst>
      <p:ext uri="{BB962C8B-B14F-4D97-AF65-F5344CB8AC3E}">
        <p14:creationId xmlns:p14="http://schemas.microsoft.com/office/powerpoint/2010/main" val="28417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/>
      <p:bldP spid="8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LiquidCrystal.h</a:t>
            </a:r>
            <a:r>
              <a:rPr lang="en-US" dirty="0"/>
              <a:t>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Provides a list of functions to abstract all those pins away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lcd.begin</a:t>
            </a:r>
            <a:r>
              <a:rPr lang="en-US" dirty="0"/>
              <a:t>(int columns, int rows);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lcd.setCursor</a:t>
            </a:r>
            <a:r>
              <a:rPr lang="en-US" dirty="0"/>
              <a:t>(int column, int row);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lcd.print</a:t>
            </a:r>
            <a:r>
              <a:rPr lang="en-US" dirty="0"/>
              <a:t>(char[] data);</a:t>
            </a:r>
          </a:p>
        </p:txBody>
      </p:sp>
    </p:spTree>
    <p:extLst>
      <p:ext uri="{BB962C8B-B14F-4D97-AF65-F5344CB8AC3E}">
        <p14:creationId xmlns:p14="http://schemas.microsoft.com/office/powerpoint/2010/main" val="17607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Variable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turn the knob to vary how much current goes through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this lab, we’ll use it to control the contrast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CBD6359-0F88-49C6-B299-FDC74502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70" y="2624640"/>
            <a:ext cx="1525509" cy="16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AAC20D0-2CCB-4041-885F-B173F65B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70" y="2624639"/>
            <a:ext cx="1642948" cy="1608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Piezo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Old fashioned speaker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// turn on the buzzer for a tone =1500 </a:t>
            </a:r>
            <a:r>
              <a:rPr lang="en-US" dirty="0" err="1"/>
              <a:t>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tone(buzzer,1500);</a:t>
            </a:r>
          </a:p>
          <a:p>
            <a:pPr marL="0" indent="0">
              <a:buNone/>
            </a:pPr>
            <a:r>
              <a:rPr lang="en-US" dirty="0"/>
              <a:t>  delay(10);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// turn the buzzer off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noTone</a:t>
            </a:r>
            <a:r>
              <a:rPr lang="en-US" dirty="0"/>
              <a:t>(buzzer);</a:t>
            </a:r>
          </a:p>
        </p:txBody>
      </p:sp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 a circular buffer</a:t>
            </a:r>
          </a:p>
          <a:p>
            <a:pPr marL="457200" marR="0" indent="457200"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Welcome CS341 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udents! ”  Then you show:</a:t>
            </a:r>
          </a:p>
          <a:p>
            <a:pPr marL="457200" marR="0" indent="457200"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elcome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dents! W”.  Then you show:</a:t>
            </a:r>
          </a:p>
          <a:p>
            <a:pPr marL="457200" marR="0" indent="457200"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lcome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Stu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ents! We”   and so on.</a:t>
            </a:r>
          </a:p>
          <a:p>
            <a:pPr marL="457200" marR="0" indent="457200">
              <a:spcBef>
                <a:spcPts val="5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 341 Lab 5</vt:lpstr>
      <vt:lpstr>Lab 5</vt:lpstr>
      <vt:lpstr>PowerPoint Presentation</vt:lpstr>
      <vt:lpstr>&lt;LiquidCrystal.h&gt; </vt:lpstr>
      <vt:lpstr>Potentiometer</vt:lpstr>
      <vt:lpstr>Piezo Speaker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23</cp:revision>
  <dcterms:created xsi:type="dcterms:W3CDTF">2020-10-13T16:53:07Z</dcterms:created>
  <dcterms:modified xsi:type="dcterms:W3CDTF">2020-10-20T03:37:20Z</dcterms:modified>
</cp:coreProperties>
</file>