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4" r:id="rId3"/>
    <p:sldId id="282" r:id="rId4"/>
    <p:sldId id="281" r:id="rId5"/>
    <p:sldId id="280" r:id="rId6"/>
    <p:sldId id="284" r:id="rId7"/>
    <p:sldId id="28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 A Davis" initials="JAD" lastIdx="1" clrIdx="0">
    <p:extLst>
      <p:ext uri="{19B8F6BF-5375-455C-9EA6-DF929625EA0E}">
        <p15:presenceInfo xmlns:p15="http://schemas.microsoft.com/office/powerpoint/2012/main" userId="S::Jack.Davis001@umb.edu::b3189ae7-48f9-4da4-8359-21af45d91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2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9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4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1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2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3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8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8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5C52-3922-4586-B0BD-122F9399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 341 Lab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1BB22-A1C3-46F8-A41A-862860E78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328822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Goal: learn about waves and create a frequency meter</a:t>
            </a:r>
          </a:p>
        </p:txBody>
      </p:sp>
    </p:spTree>
    <p:extLst>
      <p:ext uri="{BB962C8B-B14F-4D97-AF65-F5344CB8AC3E}">
        <p14:creationId xmlns:p14="http://schemas.microsoft.com/office/powerpoint/2010/main" val="109175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Waves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0B7DC4A-7897-4C17-BC12-2CDA3CB21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57" y="2198914"/>
            <a:ext cx="6909801" cy="27783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Pulse Width: how long the signal remains HIGH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Period: The time it takes for the wave to repeat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Frequency: 1/Period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We can think of frequency as a measure of how dense the wave is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936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Function Generator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C64C4-DFE1-46DC-86B7-BBDA79A0EB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647569"/>
            <a:ext cx="6909801" cy="3299429"/>
          </a:xfrm>
          <a:prstGeom prst="rect">
            <a:avLst/>
          </a:prstGeom>
          <a:noFill/>
        </p:spPr>
      </p:pic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 Outputs a wave-like electrical signal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 Settings: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Frequency: how many times the wave will be repeated in 1 second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Amplitude: The difference in voltage between the top of the wave and the bottom of the wave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DC Offset: the voltage amount that the wave is centered 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Function: change between rectangular, smooth, or triangular wave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3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201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Oscilloscope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Display for visualizing waves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9544F-2AFF-46AE-BF58-2D1B061239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0570" y="2079903"/>
            <a:ext cx="3135109" cy="3143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988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Experiment with the function generator and oscilloscope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If the relationship between frequency, period, and pulse width is still a bit confusing, this is a good way to get some intuition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90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19328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Create an Arduino program that reads a digital signal and calculates: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Period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Frequency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 Some tips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Display numbers in seconds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Serial.println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(frequency, 5);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 careful of division between 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two integers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0647E-4E8B-4DFA-BB3A-31B3104C42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560" y="2166404"/>
            <a:ext cx="2865120" cy="33820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2510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212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CS 341 Lab 8</vt:lpstr>
      <vt:lpstr>Lab 8</vt:lpstr>
      <vt:lpstr>Waves</vt:lpstr>
      <vt:lpstr>Function Generator</vt:lpstr>
      <vt:lpstr>Oscilloscope</vt:lpstr>
      <vt:lpstr>Part 1 (optional)</vt:lpstr>
      <vt:lpstr>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341 Lab 7</dc:title>
  <dc:creator>Jack A Davis</dc:creator>
  <cp:lastModifiedBy>Jack A Davis</cp:lastModifiedBy>
  <cp:revision>6</cp:revision>
  <dcterms:created xsi:type="dcterms:W3CDTF">2020-11-16T18:13:27Z</dcterms:created>
  <dcterms:modified xsi:type="dcterms:W3CDTF">2020-11-17T23:51:44Z</dcterms:modified>
</cp:coreProperties>
</file>