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1" r:id="rId4"/>
    <p:sldId id="280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create an outdoor light for a driveway or parking lot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motion sensor to detect a car or 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light sensor to determine whether it is dark or not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Motion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Detects motion by looking at changes in heat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gives us a digital signal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 = something detected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0 = nothing detected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9E95E-186D-47D1-98D5-D4F9A40F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05" y="2447925"/>
            <a:ext cx="2314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variable resistor that changes based on light detected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read it, we will need an analog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DB9A3-6DB3-4EEB-9072-A5F0A34C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29" y="2592793"/>
            <a:ext cx="976197" cy="12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0292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 in a value between 0V and 5V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code, this is interpreted as a value between 0 and 1023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 also be used as additional digital pins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analogRead</a:t>
            </a:r>
            <a:r>
              <a:rPr lang="en-US"/>
              <a:t>(A0);</a:t>
            </a: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D22B42-52FF-4A6F-94B1-59E97671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253673"/>
            <a:ext cx="5605805" cy="2810016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620116B-D24D-4F6C-9A03-4973F0577A56}"/>
              </a:ext>
            </a:extLst>
          </p:cNvPr>
          <p:cNvSpPr/>
          <p:nvPr/>
        </p:nvSpPr>
        <p:spPr>
          <a:xfrm rot="16200000">
            <a:off x="11021753" y="4661907"/>
            <a:ext cx="267854" cy="80356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Complete the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 the logic in loop()</a:t>
            </a:r>
          </a:p>
          <a:p>
            <a:pPr marL="1097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Loop()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(motion) { 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if (light &lt; 200)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// light bulb 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}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 else {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//turn the light off if there's no motion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</a:p>
          <a:p>
            <a:pPr marL="5669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delay(200);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Retrospect</vt:lpstr>
      <vt:lpstr>CS 341 Lab 6</vt:lpstr>
      <vt:lpstr>Lab 6</vt:lpstr>
      <vt:lpstr>Infrared Motion Sensor</vt:lpstr>
      <vt:lpstr>Photoresistor</vt:lpstr>
      <vt:lpstr>Analog Pins</vt:lpstr>
      <vt:lpstr>Lab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32</cp:revision>
  <dcterms:created xsi:type="dcterms:W3CDTF">2020-10-13T16:53:07Z</dcterms:created>
  <dcterms:modified xsi:type="dcterms:W3CDTF">2020-11-10T15:31:08Z</dcterms:modified>
</cp:coreProperties>
</file>