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0" r:id="rId3"/>
    <p:sldId id="257" r:id="rId4"/>
    <p:sldId id="265" r:id="rId5"/>
    <p:sldId id="258" r:id="rId6"/>
    <p:sldId id="263" r:id="rId7"/>
    <p:sldId id="262" r:id="rId8"/>
    <p:sldId id="264" r:id="rId9"/>
    <p:sldId id="259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96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2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9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2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74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1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2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3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8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5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78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ck17davis/cs341" TargetMode="External"/><Relationship Id="rId2" Type="http://schemas.openxmlformats.org/officeDocument/2006/relationships/hyperlink" Target="mailto:jack.davis001@umb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mb.edu/~cheungr/cs341/" TargetMode="External"/><Relationship Id="rId2" Type="http://schemas.openxmlformats.org/officeDocument/2006/relationships/hyperlink" Target="https://github.com/jack17davis/cs34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jack.davis001@umb.edu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5C52-3922-4586-B0BD-122F93999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 341 Lab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1BB22-A1C3-46F8-A41A-862860E78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3288226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Background Information - Resistors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CA43D1-5231-412B-90D5-E921BCFB6C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84772" y="645106"/>
            <a:ext cx="3568467" cy="524774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CAEF-11FA-41AA-9D72-16A9967E0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1684" y="2198914"/>
            <a:ext cx="5127172" cy="3670180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Resistor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reduces the amount of electricity flowing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Resistance is measured in ohms(</a:t>
            </a:r>
            <a:r>
              <a:rPr lang="el-GR" dirty="0"/>
              <a:t>Ω</a:t>
            </a:r>
            <a:r>
              <a:rPr lang="en-US" dirty="0"/>
              <a:t>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613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 - Arduino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C95435-C7FD-48E7-8E58-4594FAD4A7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8779" y="2167128"/>
            <a:ext cx="5146648" cy="2790788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6941F4-E92C-4A34-975C-14F253D87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40876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Syntax is almost identical to C/C++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setup() and loop() must always be present for Arduino code to compile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setup() runs once, loop run repeatedly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Serial.begin</a:t>
            </a:r>
            <a:r>
              <a:rPr lang="en-US" dirty="0"/>
              <a:t>(9600) initializes the Serial monitor (a text window that we can print to)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delay(int x) waits x milliseconds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 use a pin: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First initialize it as either INPUT or OUTPUT using </a:t>
            </a:r>
            <a:r>
              <a:rPr lang="en-US" dirty="0" err="1"/>
              <a:t>pinMode</a:t>
            </a:r>
            <a:r>
              <a:rPr lang="en-US" dirty="0"/>
              <a:t>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digitalWrite</a:t>
            </a:r>
            <a:r>
              <a:rPr lang="en-US" dirty="0"/>
              <a:t>(int </a:t>
            </a:r>
            <a:r>
              <a:rPr lang="en-US" dirty="0" err="1"/>
              <a:t>pinNumber</a:t>
            </a:r>
            <a:r>
              <a:rPr lang="en-US" dirty="0"/>
              <a:t>, HIGH or LOW)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More options will come in future labs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5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 +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CAEF-11FA-41AA-9D72-16A9967E0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8302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Email me for grades or if you would like to setup a 1:1 meeting (</a:t>
            </a:r>
            <a:r>
              <a:rPr lang="en-US" dirty="0">
                <a:hlinkClick r:id="rId2"/>
              </a:rPr>
              <a:t>jack.davis001@umb.edu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Office Hours: </a:t>
            </a:r>
            <a:r>
              <a:rPr lang="en-US" dirty="0"/>
              <a:t>by appointment only (send an email and I will setup a zoom meeting)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 will use piazza to post any class updates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Zoom links are posted on piazza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My slides, starter codes, and instructions are available here: </a:t>
            </a:r>
            <a:r>
              <a:rPr lang="en-US" dirty="0">
                <a:hlinkClick r:id="rId3"/>
              </a:rPr>
              <a:t>github.com/jack17davis/cs341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594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CAEF-11FA-41AA-9D72-16A9967E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Work in groups of 1 or 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Post lab questions on Piazza with lab tag (privately if you need to share code) </a:t>
            </a: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makeup labs are allowed (due by 11:59PM on December 11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You may attend a different lab section if you need 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When using tinkercad, you should not use block code</a:t>
            </a:r>
          </a:p>
        </p:txBody>
      </p:sp>
    </p:spTree>
    <p:extLst>
      <p:ext uri="{BB962C8B-B14F-4D97-AF65-F5344CB8AC3E}">
        <p14:creationId xmlns:p14="http://schemas.microsoft.com/office/powerpoint/2010/main" val="160537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CAEF-11FA-41AA-9D72-16A9967E0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8302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Starter code is available on GitHub: </a:t>
            </a:r>
            <a:r>
              <a:rPr lang="en-US" dirty="0">
                <a:hlinkClick r:id="rId2"/>
              </a:rPr>
              <a:t>https://github.com/jack17davis/cs341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Step-by-step instructions will be posted on </a:t>
            </a:r>
            <a:r>
              <a:rPr lang="en-US" dirty="0">
                <a:hlinkClick r:id="rId3"/>
              </a:rPr>
              <a:t>https://www.cs.umb.edu/~cheungr/cs341/</a:t>
            </a:r>
            <a:r>
              <a:rPr lang="en-US" dirty="0"/>
              <a:t>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Lab 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Working lab demonstration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Q&amp;A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Breakout rooms for real-time labs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 the “help” button to get my attention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You are welcome to take longer or leave early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Lab report is due by the start of the next lab (typically a week)</a:t>
            </a:r>
          </a:p>
        </p:txBody>
      </p:sp>
    </p:spTree>
    <p:extLst>
      <p:ext uri="{BB962C8B-B14F-4D97-AF65-F5344CB8AC3E}">
        <p14:creationId xmlns:p14="http://schemas.microsoft.com/office/powerpoint/2010/main" val="176929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Arduino</a:t>
            </a:r>
          </a:p>
        </p:txBody>
      </p:sp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C14371A5-8CDD-476A-BA30-1A7C69E92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197777"/>
            <a:ext cx="5131653" cy="248734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ircuit board&#10;&#10;Description automatically generated">
            <a:extLst>
              <a:ext uri="{FF2B5EF4-FFF2-40B4-BE49-F238E27FC236}">
                <a16:creationId xmlns:a16="http://schemas.microsoft.com/office/drawing/2014/main" id="{9F05A8B3-435D-4DE3-912A-AC3D49649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682073"/>
            <a:ext cx="5118182" cy="35187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719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2F45388-0B6A-4123-8833-72C0FDC09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Tinkercad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67869C-6E41-4C36-8AE6-D6A6C36E0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C53B577-1D3D-4D86-896F-8E4F21C59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266" y="196318"/>
            <a:ext cx="8465468" cy="508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7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0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Lab Report Template</a:t>
            </a:r>
            <a:endParaRPr lang="en-US" dirty="0"/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55FF78-5748-46B2-B9D5-EFEB59F572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935" y="645106"/>
            <a:ext cx="5396141" cy="5247747"/>
          </a:xfrm>
          <a:prstGeom prst="rect">
            <a:avLst/>
          </a:prstGeom>
        </p:spPr>
      </p:pic>
      <p:cxnSp>
        <p:nvCxnSpPr>
          <p:cNvPr id="29" name="Straight Connector 22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CAEF-11FA-41AA-9D72-16A9967E0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1684" y="2198914"/>
            <a:ext cx="5127172" cy="3670180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500" dirty="0"/>
              <a:t> Labs can be written and submitted as a team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/>
              <a:t> Submit by email to </a:t>
            </a:r>
            <a:r>
              <a:rPr lang="en-US" sz="1500" dirty="0">
                <a:hlinkClick r:id="rId3"/>
              </a:rPr>
              <a:t>jack.davis001@umb.edu</a:t>
            </a:r>
            <a:r>
              <a:rPr lang="en-US" sz="1500" dirty="0"/>
              <a:t> before your sections next meeting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/>
              <a:t> There will be 10 labs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/>
              <a:t> I’ll be grading each lab out of 10: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/>
              <a:t>3 points for submitting the lab report on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/>
              <a:t>4 points for quality of lab report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/>
              <a:t>3 points for code that works correctly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/>
              <a:t> If you can’t get your code working in time, please document what you tried and submit the lab anyway</a:t>
            </a:r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853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Example Lab Report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1BD24B-3031-4586-9341-7536080F6F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57013" y="1897757"/>
            <a:ext cx="4738988" cy="4203941"/>
          </a:xfrm>
        </p:spPr>
      </p:pic>
      <p:pic>
        <p:nvPicPr>
          <p:cNvPr id="25" name="Content Placeholder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A0E2DF-34B0-4C56-9703-B9D7901252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493478"/>
            <a:ext cx="5256115" cy="3012498"/>
          </a:xfrm>
        </p:spPr>
      </p:pic>
    </p:spTree>
    <p:extLst>
      <p:ext uri="{BB962C8B-B14F-4D97-AF65-F5344CB8AC3E}">
        <p14:creationId xmlns:p14="http://schemas.microsoft.com/office/powerpoint/2010/main" val="1247146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 - 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CAEF-11FA-41AA-9D72-16A9967E06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Light-emitting Diode (LED)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Power must flow anode (longer lead, round) to cathode or positive to negative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 change in the amount of electricity flowing results in a change in brightness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4CBF47-ED8E-48AD-8EBB-663DF0863D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1929275"/>
            <a:ext cx="4937125" cy="3856701"/>
          </a:xfrm>
        </p:spPr>
      </p:pic>
    </p:spTree>
    <p:extLst>
      <p:ext uri="{BB962C8B-B14F-4D97-AF65-F5344CB8AC3E}">
        <p14:creationId xmlns:p14="http://schemas.microsoft.com/office/powerpoint/2010/main" val="10546077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504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CS 341 Lab introduction</vt:lpstr>
      <vt:lpstr>Contact Info + websites</vt:lpstr>
      <vt:lpstr>Policies</vt:lpstr>
      <vt:lpstr>Weekly Meetings</vt:lpstr>
      <vt:lpstr>Arduino</vt:lpstr>
      <vt:lpstr>Tinkercad</vt:lpstr>
      <vt:lpstr>Lab Report Template</vt:lpstr>
      <vt:lpstr>Example Lab Report</vt:lpstr>
      <vt:lpstr>Background Information - LED</vt:lpstr>
      <vt:lpstr>Background Information - Resistors</vt:lpstr>
      <vt:lpstr>Background Information - Arduino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341 Lab introduction</dc:title>
  <dc:creator>Jack A Davis</dc:creator>
  <cp:lastModifiedBy>Jack A Davis</cp:lastModifiedBy>
  <cp:revision>25</cp:revision>
  <dcterms:created xsi:type="dcterms:W3CDTF">2020-08-29T14:52:57Z</dcterms:created>
  <dcterms:modified xsi:type="dcterms:W3CDTF">2020-09-20T20:16:07Z</dcterms:modified>
</cp:coreProperties>
</file>