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81" r:id="rId4"/>
    <p:sldId id="280" r:id="rId5"/>
    <p:sldId id="283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control a 7-segment display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will use an integrated circuit to make our code simpler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Displays numbers by on and turning off 7 LEDs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need 7 digital inputs to control 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Example: What pins should we turn on to display 7?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Answer: a, b,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6AE32F78-F2AC-4630-A0B6-B4219FAF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820" y="2507682"/>
            <a:ext cx="3794860" cy="27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9436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reduce the number of digital inputs to 4 by using a decoder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takes in a four-bit input and outputs the correct 7-bit signal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Example: 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7 in binary is 0111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Input 0111 to decoder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1110000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see 7 on display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277DB29-50BF-429B-A5D8-89460945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752514"/>
            <a:ext cx="41148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2F13A0-AC90-4B98-8DCA-0C1F1B431E83}"/>
              </a:ext>
            </a:extLst>
          </p:cNvPr>
          <p:cNvSpPr txBox="1"/>
          <p:nvPr/>
        </p:nvSpPr>
        <p:spPr>
          <a:xfrm>
            <a:off x="6622472" y="4886022"/>
            <a:ext cx="14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Digital Pins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8DD07-8E1E-476A-836A-E53108A13992}"/>
              </a:ext>
            </a:extLst>
          </p:cNvPr>
          <p:cNvSpPr txBox="1"/>
          <p:nvPr/>
        </p:nvSpPr>
        <p:spPr>
          <a:xfrm>
            <a:off x="8298873" y="2459474"/>
            <a:ext cx="125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7898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Decoder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CB0BCEB-9BAE-4C54-A1B6-CDF42D2B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37971"/>
            <a:ext cx="6909801" cy="4318625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38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Complete the circuit as provided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Create a counter that starts at 0, and counts up to 9, it should then loop back to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Note: make sure the 7 segment displa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y is set to cathode, not anode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67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170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Wingdings</vt:lpstr>
      <vt:lpstr>Retrospect</vt:lpstr>
      <vt:lpstr>CS 341 Lab 7</vt:lpstr>
      <vt:lpstr>Lab 7</vt:lpstr>
      <vt:lpstr>7 Segment Display</vt:lpstr>
      <vt:lpstr>Decoder</vt:lpstr>
      <vt:lpstr>Decoder</vt:lpstr>
      <vt:lpstr>Lab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4</dc:title>
  <dc:creator>Jack A Davis</dc:creator>
  <cp:lastModifiedBy>Jack A Davis</cp:lastModifiedBy>
  <cp:revision>38</cp:revision>
  <dcterms:created xsi:type="dcterms:W3CDTF">2020-10-13T16:53:07Z</dcterms:created>
  <dcterms:modified xsi:type="dcterms:W3CDTF">2020-11-10T23:03:37Z</dcterms:modified>
</cp:coreProperties>
</file>