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74" r:id="rId3"/>
    <p:sldId id="281" r:id="rId4"/>
    <p:sldId id="280" r:id="rId5"/>
    <p:sldId id="283" r:id="rId6"/>
    <p:sldId id="28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ck A Davis" initials="JAD" lastIdx="1" clrIdx="0">
    <p:extLst>
      <p:ext uri="{19B8F6BF-5375-455C-9EA6-DF929625EA0E}">
        <p15:presenceInfo xmlns:p15="http://schemas.microsoft.com/office/powerpoint/2012/main" userId="S::Jack.Davis001@umb.edu::b3189ae7-48f9-4da4-8359-21af45d9197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1967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020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694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421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4740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518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122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531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487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t>10/29/2020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559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096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10/29/2020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7788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D5C52-3922-4586-B0BD-122F93999B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CS 341 Lab 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21BB22-A1C3-46F8-A41A-862860E781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Fall 2020</a:t>
            </a:r>
          </a:p>
        </p:txBody>
      </p:sp>
    </p:spTree>
    <p:extLst>
      <p:ext uri="{BB962C8B-B14F-4D97-AF65-F5344CB8AC3E}">
        <p14:creationId xmlns:p14="http://schemas.microsoft.com/office/powerpoint/2010/main" val="3288226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E402E-C5B8-4EDE-A053-9EEE43CEE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0784D-8EED-4A16-A47A-FA94D56025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Goal: create an outdoor light for a driveway or parking lot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motion sensor to detect a car or person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light sensor to determine whether it is dark or not</a:t>
            </a:r>
          </a:p>
        </p:txBody>
      </p:sp>
    </p:spTree>
    <p:extLst>
      <p:ext uri="{BB962C8B-B14F-4D97-AF65-F5344CB8AC3E}">
        <p14:creationId xmlns:p14="http://schemas.microsoft.com/office/powerpoint/2010/main" val="1091753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E402E-C5B8-4EDE-A053-9EEE43CEE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Infrared Motion Sensor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0784D-8EED-4A16-A47A-FA94D56025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7409411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Detects motion by looking at changes in heat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gives us a digital signal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1 = something detected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0 = nothing </a:t>
            </a:r>
            <a:r>
              <a:rPr lang="en-US" dirty="0" err="1"/>
              <a:t>dected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59E95E-186D-47D1-98D5-D4F9A40FA3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1105" y="2447925"/>
            <a:ext cx="2314575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017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E402E-C5B8-4EDE-A053-9EEE43CEE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Photoresistor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0784D-8EED-4A16-A47A-FA94D56025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7409411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A variable resistor that changes based on light detected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To read it, we will need an analog input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CDB9A3-6DB3-4EEB-9072-A5F0A34CBC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0429" y="2592793"/>
            <a:ext cx="976197" cy="1264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887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E402E-C5B8-4EDE-A053-9EEE43CEE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Analog Pins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0784D-8EED-4A16-A47A-FA94D56025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1" y="1845734"/>
            <a:ext cx="5029200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Read in a value between 0V and 5V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In code, this is interpreted as a value between 0 and 1023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Can also be used as additional digital pins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Example: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/>
              <a:t>analogRead</a:t>
            </a:r>
            <a:r>
              <a:rPr lang="en-US"/>
              <a:t>(A0);</a:t>
            </a:r>
            <a:endParaRPr lang="en-US" dirty="0"/>
          </a:p>
        </p:txBody>
      </p:sp>
      <p:pic>
        <p:nvPicPr>
          <p:cNvPr id="5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29D22B42-52FF-4A6F-94B1-59E9767168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480" y="2253673"/>
            <a:ext cx="5605805" cy="2810016"/>
          </a:xfrm>
          <a:prstGeom prst="rect">
            <a:avLst/>
          </a:prstGeom>
        </p:spPr>
      </p:pic>
      <p:sp>
        <p:nvSpPr>
          <p:cNvPr id="7" name="Left Brace 6">
            <a:extLst>
              <a:ext uri="{FF2B5EF4-FFF2-40B4-BE49-F238E27FC236}">
                <a16:creationId xmlns:a16="http://schemas.microsoft.com/office/drawing/2014/main" id="{6620116B-D24D-4F6C-9A03-4973F0577A56}"/>
              </a:ext>
            </a:extLst>
          </p:cNvPr>
          <p:cNvSpPr/>
          <p:nvPr/>
        </p:nvSpPr>
        <p:spPr>
          <a:xfrm rot="16200000">
            <a:off x="11021753" y="4661907"/>
            <a:ext cx="267854" cy="803563"/>
          </a:xfrm>
          <a:prstGeom prst="lef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763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E402E-C5B8-4EDE-A053-9EEE43CEE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0784D-8EED-4A16-A47A-FA94D56025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Complete the circuit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Implement the logic in loop()</a:t>
            </a:r>
          </a:p>
          <a:p>
            <a:pPr marL="109728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Loop() {</a:t>
            </a:r>
          </a:p>
          <a:p>
            <a:pPr marL="566928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if (motion) {  </a:t>
            </a:r>
          </a:p>
          <a:p>
            <a:pPr marL="566928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if (light &lt; 200) {</a:t>
            </a:r>
          </a:p>
          <a:p>
            <a:pPr marL="566928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// light bulb on</a:t>
            </a:r>
          </a:p>
          <a:p>
            <a:pPr marL="566928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}</a:t>
            </a:r>
          </a:p>
          <a:p>
            <a:pPr marL="566928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} else { </a:t>
            </a:r>
          </a:p>
          <a:p>
            <a:pPr marL="566928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//turn the light off if there's no motion</a:t>
            </a:r>
          </a:p>
          <a:p>
            <a:pPr marL="566928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}</a:t>
            </a:r>
          </a:p>
          <a:p>
            <a:pPr marL="566928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delay(200);</a:t>
            </a:r>
          </a:p>
          <a:p>
            <a:pPr marL="109728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36785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555</TotalTime>
  <Words>189</Words>
  <Application>Microsoft Office PowerPoint</Application>
  <PresentationFormat>Widescreen</PresentationFormat>
  <Paragraphs>38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Calibri</vt:lpstr>
      <vt:lpstr>Calibri Light</vt:lpstr>
      <vt:lpstr>Times New Roman</vt:lpstr>
      <vt:lpstr>Wingdings</vt:lpstr>
      <vt:lpstr>Retrospect</vt:lpstr>
      <vt:lpstr>CS 341 Lab 6</vt:lpstr>
      <vt:lpstr>Lab 6</vt:lpstr>
      <vt:lpstr>Infrared Motion Sensor</vt:lpstr>
      <vt:lpstr>Photoresistor</vt:lpstr>
      <vt:lpstr>Analog Pins</vt:lpstr>
      <vt:lpstr>Lab 6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341 Lab 4</dc:title>
  <dc:creator>Jack A Davis</dc:creator>
  <cp:lastModifiedBy>Jack A Davis</cp:lastModifiedBy>
  <cp:revision>31</cp:revision>
  <dcterms:created xsi:type="dcterms:W3CDTF">2020-10-13T16:53:07Z</dcterms:created>
  <dcterms:modified xsi:type="dcterms:W3CDTF">2020-10-29T14:15:47Z</dcterms:modified>
</cp:coreProperties>
</file>