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72" r:id="rId4"/>
    <p:sldId id="270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</a:t>
            </a:r>
            <a:r>
              <a:rPr lang="en-US"/>
              <a:t>Lab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writing a checksum function to check whether our configuration memory has been modified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 use of </a:t>
            </a:r>
            <a:r>
              <a:rPr lang="en-US"/>
              <a:t>bitwise operators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EEPROM.read</a:t>
            </a:r>
            <a:r>
              <a:rPr lang="en-US" dirty="0"/>
              <a:t>(int address)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EEPROM.write</a:t>
            </a:r>
            <a:r>
              <a:rPr lang="en-US" dirty="0"/>
              <a:t>(int address, int value)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EEPROM.write</a:t>
            </a:r>
            <a:r>
              <a:rPr lang="en-US" dirty="0"/>
              <a:t>(5, 0x41);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EEPROM.read</a:t>
            </a:r>
            <a:r>
              <a:rPr lang="en-US" dirty="0"/>
              <a:t>(5); //returns ‘A’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operate on all numbers, but easiest to see how they work with binary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Exclusive Or (also know as XOR)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0011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^ 0101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= 0110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Logical Not (also known as compliment)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~ 0101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= </a:t>
            </a:r>
            <a:r>
              <a:rPr lang="en-US" dirty="0"/>
              <a:t>1010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</p:txBody>
      </p:sp>
      <p:pic>
        <p:nvPicPr>
          <p:cNvPr id="6" name="Picture 5" descr="Table, calendar&#10;&#10;Description automatically generated">
            <a:extLst>
              <a:ext uri="{FF2B5EF4-FFF2-40B4-BE49-F238E27FC236}">
                <a16:creationId xmlns:a16="http://schemas.microsoft.com/office/drawing/2014/main" id="{20ABE4E5-8BAF-4ADB-B430-B069210E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766068"/>
            <a:ext cx="3135109" cy="1771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70D0D-D2EC-464C-88C6-49C4204A975F}"/>
              </a:ext>
            </a:extLst>
          </p:cNvPr>
          <p:cNvSpPr txBox="1"/>
          <p:nvPr/>
        </p:nvSpPr>
        <p:spPr>
          <a:xfrm>
            <a:off x="8183070" y="2276408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42871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CheckSum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Purpose</a:t>
            </a:r>
            <a:r>
              <a:rPr lang="en-US" dirty="0"/>
              <a:t>: checking whether data was corrupted while downloading, transferring,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Works by performing an operation on some memory addresses, and storing the result to compare with later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CheckSum</a:t>
            </a:r>
            <a:r>
              <a:rPr lang="en-US" dirty="0"/>
              <a:t>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1010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^ 1111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</a:t>
            </a:r>
            <a:r>
              <a:rPr lang="en-US" dirty="0"/>
              <a:t>= 0101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/>
              <a:t>^ 1100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= 1001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^ 0100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= 1101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~1101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= 0010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C013CC-123D-47B3-B7CE-CCC387DA2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86405"/>
              </p:ext>
            </p:extLst>
          </p:nvPr>
        </p:nvGraphicFramePr>
        <p:xfrm>
          <a:off x="8384032" y="2859366"/>
          <a:ext cx="2771648" cy="225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24">
                  <a:extLst>
                    <a:ext uri="{9D8B030D-6E8A-4147-A177-3AD203B41FA5}">
                      <a16:colId xmlns:a16="http://schemas.microsoft.com/office/drawing/2014/main" val="4094801013"/>
                    </a:ext>
                  </a:extLst>
                </a:gridCol>
                <a:gridCol w="1385824">
                  <a:extLst>
                    <a:ext uri="{9D8B030D-6E8A-4147-A177-3AD203B41FA5}">
                      <a16:colId xmlns:a16="http://schemas.microsoft.com/office/drawing/2014/main" val="1903301773"/>
                    </a:ext>
                  </a:extLst>
                </a:gridCol>
              </a:tblGrid>
              <a:tr h="376216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9955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25284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85508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26546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53307"/>
                  </a:ext>
                </a:extLst>
              </a:tr>
              <a:tr h="3762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485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00DEAB-54E8-4CDB-A787-A85A1BFD6FBD}"/>
              </a:ext>
            </a:extLst>
          </p:cNvPr>
          <p:cNvSpPr txBox="1"/>
          <p:nvPr/>
        </p:nvSpPr>
        <p:spPr>
          <a:xfrm>
            <a:off x="1545021" y="4824248"/>
            <a:ext cx="7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0010</a:t>
            </a:r>
          </a:p>
        </p:txBody>
      </p:sp>
    </p:spTree>
    <p:extLst>
      <p:ext uri="{BB962C8B-B14F-4D97-AF65-F5344CB8AC3E}">
        <p14:creationId xmlns:p14="http://schemas.microsoft.com/office/powerpoint/2010/main" val="34884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1157 L 0.18138 0.00162 C 0.21901 0.00463 0.27578 0.00672 0.33529 0.00672 C 0.403 0.00672 0.45729 0.00463 0.49492 0.00162 L 0.67643 -0.0115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15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Retrospect</vt:lpstr>
      <vt:lpstr>CS 341 Lab 3</vt:lpstr>
      <vt:lpstr>Lab 3</vt:lpstr>
      <vt:lpstr>EEPROM Functions</vt:lpstr>
      <vt:lpstr>Bitwise Operators</vt:lpstr>
      <vt:lpstr>A Simple CheckSum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3</dc:title>
  <dc:creator>Jack A Davis</dc:creator>
  <cp:lastModifiedBy>Jack A Davis</cp:lastModifiedBy>
  <cp:revision>8</cp:revision>
  <dcterms:created xsi:type="dcterms:W3CDTF">2020-10-05T15:09:47Z</dcterms:created>
  <dcterms:modified xsi:type="dcterms:W3CDTF">2020-10-05T16:09:41Z</dcterms:modified>
</cp:coreProperties>
</file>