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0" r:id="rId3"/>
    <p:sldId id="268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96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69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4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74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1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22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31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8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59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9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788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earth.com/practice/notes/memory-layout-of-c-progra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5C52-3922-4586-B0BD-122F93999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 341 Lab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21BB22-A1C3-46F8-A41A-862860E78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2020</a:t>
            </a:r>
          </a:p>
        </p:txBody>
      </p:sp>
    </p:spTree>
    <p:extLst>
      <p:ext uri="{BB962C8B-B14F-4D97-AF65-F5344CB8AC3E}">
        <p14:creationId xmlns:p14="http://schemas.microsoft.com/office/powerpoint/2010/main" val="328822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Von Neumann architecture </a:t>
            </a:r>
          </a:p>
        </p:txBody>
      </p:sp>
      <p:pic>
        <p:nvPicPr>
          <p:cNvPr id="9" name="Content Placeholder 8" descr="Diagram, table&#10;&#10;Description automatically generated">
            <a:extLst>
              <a:ext uri="{FF2B5EF4-FFF2-40B4-BE49-F238E27FC236}">
                <a16:creationId xmlns:a16="http://schemas.microsoft.com/office/drawing/2014/main" id="{7F44C2F1-9394-45D1-8BEC-5290EE6E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999" y="740657"/>
            <a:ext cx="6909801" cy="5113253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DACEB-724E-4C85-B18F-E5E45A680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59485" y="2198914"/>
            <a:ext cx="3690257" cy="3670180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All memory in one index-able space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Text stores compiled instructions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 section stores global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Stack stores local variables and function arguments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Heap stores dynamically allocated variables (malloc)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More widely used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61FF0-DDDB-4526-AC03-5DBD5F87D91C}"/>
              </a:ext>
            </a:extLst>
          </p:cNvPr>
          <p:cNvSpPr txBox="1"/>
          <p:nvPr/>
        </p:nvSpPr>
        <p:spPr>
          <a:xfrm>
            <a:off x="285656" y="5853910"/>
            <a:ext cx="9882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https://www.hackerearth.com/practice/notes/memory-layout-of-c-program/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94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66945-46F7-4819-9BAA-10DC70F3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Harvard architecture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BDACEB-724E-4C85-B18F-E5E45A680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FFFFFF"/>
                </a:solidFill>
              </a:rPr>
              <a:t> Memory in three index-able spaces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FFFFFF"/>
                </a:solidFill>
              </a:rPr>
              <a:t>Program – compiled code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FFFFFF"/>
                </a:solidFill>
              </a:rPr>
              <a:t>Data – variables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FFFFFF"/>
                </a:solidFill>
              </a:rPr>
              <a:t>Configuration – settings, long term storage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rgbClr val="FFFFFF"/>
                </a:solidFill>
              </a:rPr>
              <a:t> used by Arduino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0107DBB-2A87-439C-8353-64B41446769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874945"/>
            <a:ext cx="6798082" cy="51081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159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Find out how large our memory spaces are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FLASHEND, RAMEND, E2END</a:t>
            </a:r>
          </a:p>
        </p:txBody>
      </p:sp>
    </p:spTree>
    <p:extLst>
      <p:ext uri="{BB962C8B-B14F-4D97-AF65-F5344CB8AC3E}">
        <p14:creationId xmlns:p14="http://schemas.microsoft.com/office/powerpoint/2010/main" val="122585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02E-C5B8-4EDE-A053-9EEE43CE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2 &amp;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784D-8EED-4A16-A47A-FA94D560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The heap, stack, and initialized data are all stored between 0x100 and RAMEND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How is it divided up?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Some arrays have already been created to help you: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9A8191E-03D3-4F57-B9D5-BA8A2A865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10" y="3171629"/>
            <a:ext cx="7001852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1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8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4DE65-6919-4E58-8131-4322B8157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Output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4C70986-94EA-4136-9AED-3624F2BC2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FFFF"/>
                </a:solidFill>
              </a:rPr>
              <a:t> The string “Array 4” is found at memory address 0x20A</a:t>
            </a:r>
          </a:p>
        </p:txBody>
      </p:sp>
      <p:sp>
        <p:nvSpPr>
          <p:cNvPr id="49" name="Rectangle 42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C28762-DD4B-4415-9E2C-DE31BC0D3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4529" y="3926683"/>
            <a:ext cx="3609294" cy="2196540"/>
          </a:xfrm>
          <a:prstGeom prst="rect">
            <a:avLst/>
          </a:prstGeom>
        </p:spPr>
      </p:pic>
      <p:sp>
        <p:nvSpPr>
          <p:cNvPr id="50" name="Rectangle 44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Background pattern&#10;&#10;Description automatically generated">
            <a:extLst>
              <a:ext uri="{FF2B5EF4-FFF2-40B4-BE49-F238E27FC236}">
                <a16:creationId xmlns:a16="http://schemas.microsoft.com/office/drawing/2014/main" id="{E25E7606-EFCD-4D4C-8926-3B71A49B5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274" y="340685"/>
            <a:ext cx="2939803" cy="25906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378076-E79A-41C3-8AEF-2DA784494FAA}"/>
              </a:ext>
            </a:extLst>
          </p:cNvPr>
          <p:cNvSpPr txBox="1"/>
          <p:nvPr/>
        </p:nvSpPr>
        <p:spPr>
          <a:xfrm>
            <a:off x="8546086" y="0"/>
            <a:ext cx="271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 with hex set to false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48800-D41D-49F0-A91C-93CA5259326A}"/>
              </a:ext>
            </a:extLst>
          </p:cNvPr>
          <p:cNvSpPr txBox="1"/>
          <p:nvPr/>
        </p:nvSpPr>
        <p:spPr>
          <a:xfrm>
            <a:off x="8546086" y="3510963"/>
            <a:ext cx="271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 with hex set to true</a:t>
            </a:r>
          </a:p>
        </p:txBody>
      </p:sp>
    </p:spTree>
    <p:extLst>
      <p:ext uri="{BB962C8B-B14F-4D97-AF65-F5344CB8AC3E}">
        <p14:creationId xmlns:p14="http://schemas.microsoft.com/office/powerpoint/2010/main" val="32523145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Wingdings</vt:lpstr>
      <vt:lpstr>Retrospect</vt:lpstr>
      <vt:lpstr>CS 341 Lab 2</vt:lpstr>
      <vt:lpstr>Von Neumann architecture </vt:lpstr>
      <vt:lpstr>Harvard architecture </vt:lpstr>
      <vt:lpstr>Part 1</vt:lpstr>
      <vt:lpstr>Parts 2 &amp; 3</vt:lpstr>
      <vt:lpstr>Example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341 Lab 2</dc:title>
  <dc:creator>Jack A Davis</dc:creator>
  <cp:lastModifiedBy>Jack A Davis</cp:lastModifiedBy>
  <cp:revision>2</cp:revision>
  <dcterms:created xsi:type="dcterms:W3CDTF">2020-09-27T22:15:27Z</dcterms:created>
  <dcterms:modified xsi:type="dcterms:W3CDTF">2020-09-27T22:21:34Z</dcterms:modified>
</cp:coreProperties>
</file>