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74" r:id="rId3"/>
    <p:sldId id="281" r:id="rId4"/>
    <p:sldId id="280" r:id="rId5"/>
    <p:sldId id="283" r:id="rId6"/>
    <p:sldId id="28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ck A Davis" initials="JAD" lastIdx="1" clrIdx="0">
    <p:extLst>
      <p:ext uri="{19B8F6BF-5375-455C-9EA6-DF929625EA0E}">
        <p15:presenceInfo xmlns:p15="http://schemas.microsoft.com/office/powerpoint/2012/main" userId="S::Jack.Davis001@umb.edu::b3189ae7-48f9-4da4-8359-21af45d9197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2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1967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020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694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421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4740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518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122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531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487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t>11/12/2020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559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096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7788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D5C52-3922-4586-B0BD-122F93999B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CS 341 Lab 7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21BB22-A1C3-46F8-A41A-862860E781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Fall 2020</a:t>
            </a:r>
          </a:p>
        </p:txBody>
      </p:sp>
    </p:spTree>
    <p:extLst>
      <p:ext uri="{BB962C8B-B14F-4D97-AF65-F5344CB8AC3E}">
        <p14:creationId xmlns:p14="http://schemas.microsoft.com/office/powerpoint/2010/main" val="3288226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E402E-C5B8-4EDE-A053-9EEE43CEE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0784D-8EED-4A16-A47A-FA94D56025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Goal: control a 7-segment display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We will use an integrated circuit to make our code simpler</a:t>
            </a:r>
          </a:p>
        </p:txBody>
      </p:sp>
    </p:spTree>
    <p:extLst>
      <p:ext uri="{BB962C8B-B14F-4D97-AF65-F5344CB8AC3E}">
        <p14:creationId xmlns:p14="http://schemas.microsoft.com/office/powerpoint/2010/main" val="1091753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E402E-C5B8-4EDE-A053-9EEE43CEE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 Segment Display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0784D-8EED-4A16-A47A-FA94D56025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7409411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Displays numbers by on and turning off 7 LEDs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We need 7 digital inputs to control it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Example: What pins should we turn on to display 7?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Answer: a, b, c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12" name="Picture 11" descr="Diagram, schematic&#10;&#10;Description automatically generated">
            <a:extLst>
              <a:ext uri="{FF2B5EF4-FFF2-40B4-BE49-F238E27FC236}">
                <a16:creationId xmlns:a16="http://schemas.microsoft.com/office/drawing/2014/main" id="{6AE32F78-F2AC-4630-A0B6-B4219FAF11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0820" y="2507682"/>
            <a:ext cx="3794860" cy="2781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017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E402E-C5B8-4EDE-A053-9EEE43CEE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0784D-8EED-4A16-A47A-FA94D56025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1" y="1845734"/>
            <a:ext cx="5943600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We can reduce the number of digital inputs to 4 by using a decoder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It takes in a four-bit input and outputs the correct 7-bit signal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Example: 7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7 in binary is 0111</a:t>
            </a:r>
            <a:r>
              <a:rPr lang="en-US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2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Input 0111 to decoder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Output 1110000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We see 7 on display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7277DB29-50BF-429B-A5D8-8946094571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0" y="2752514"/>
            <a:ext cx="4114800" cy="22098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02F13A0-AC90-4B98-8DCA-0C1F1B431E83}"/>
              </a:ext>
            </a:extLst>
          </p:cNvPr>
          <p:cNvSpPr txBox="1"/>
          <p:nvPr/>
        </p:nvSpPr>
        <p:spPr>
          <a:xfrm>
            <a:off x="6622472" y="4886022"/>
            <a:ext cx="1422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4 Digital Pins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48DD07-8E1E-476A-836A-E53108A13992}"/>
              </a:ext>
            </a:extLst>
          </p:cNvPr>
          <p:cNvSpPr txBox="1"/>
          <p:nvPr/>
        </p:nvSpPr>
        <p:spPr>
          <a:xfrm>
            <a:off x="8298873" y="2459474"/>
            <a:ext cx="1256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Decoder</a:t>
            </a:r>
          </a:p>
        </p:txBody>
      </p:sp>
    </p:spTree>
    <p:extLst>
      <p:ext uri="{BB962C8B-B14F-4D97-AF65-F5344CB8AC3E}">
        <p14:creationId xmlns:p14="http://schemas.microsoft.com/office/powerpoint/2010/main" val="3789887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9">
            <a:extLst>
              <a:ext uri="{FF2B5EF4-FFF2-40B4-BE49-F238E27FC236}">
                <a16:creationId xmlns:a16="http://schemas.microsoft.com/office/drawing/2014/main" id="{284B70D5-875B-433D-BDBD-1522A85D6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DE402E-C5B8-4EDE-A053-9EEE43CEE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>
            <a:normAutofit/>
          </a:bodyPr>
          <a:lstStyle/>
          <a:p>
            <a:r>
              <a:rPr lang="en-US" dirty="0"/>
              <a:t>Decoder</a:t>
            </a:r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ACB0BCEB-9BAE-4C54-A1B6-CDF42D2B4C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1137971"/>
            <a:ext cx="6909801" cy="4318625"/>
          </a:xfrm>
          <a:prstGeom prst="rect">
            <a:avLst/>
          </a:prstGeom>
        </p:spPr>
      </p:pic>
      <p:cxnSp>
        <p:nvCxnSpPr>
          <p:cNvPr id="19" name="Straight Connector 11">
            <a:extLst>
              <a:ext uri="{FF2B5EF4-FFF2-40B4-BE49-F238E27FC236}">
                <a16:creationId xmlns:a16="http://schemas.microsoft.com/office/drawing/2014/main" id="{C947DF4A-614C-4B4C-8B80-E5B9D8E8C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3">
            <a:extLst>
              <a:ext uri="{FF2B5EF4-FFF2-40B4-BE49-F238E27FC236}">
                <a16:creationId xmlns:a16="http://schemas.microsoft.com/office/drawing/2014/main" id="{1E299956-A9E7-4FC1-A0B1-D590CA9730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15">
            <a:extLst>
              <a:ext uri="{FF2B5EF4-FFF2-40B4-BE49-F238E27FC236}">
                <a16:creationId xmlns:a16="http://schemas.microsoft.com/office/drawing/2014/main" id="{17FC539C-B783-4B03-9F9E-D13430F3F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12380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E402E-C5B8-4EDE-A053-9EEE43CEE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0784D-8EED-4A16-A47A-FA94D56025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Complete the circuit as provided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Create a counter that starts at 0, and counts up to 9, it should then loop back to 0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18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18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18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18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18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indent="0">
              <a:buNone/>
            </a:pPr>
            <a:endParaRPr lang="en-US" sz="18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Note: make sure the 7 segment displa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</a:rPr>
              <a:t>y is set to cathode, not anode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936785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660</TotalTime>
  <Words>170</Words>
  <Application>Microsoft Office PowerPoint</Application>
  <PresentationFormat>Widescreen</PresentationFormat>
  <Paragraphs>36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Calibri</vt:lpstr>
      <vt:lpstr>Calibri Light</vt:lpstr>
      <vt:lpstr>Times New Roman</vt:lpstr>
      <vt:lpstr>Wingdings</vt:lpstr>
      <vt:lpstr>Retrospect</vt:lpstr>
      <vt:lpstr>CS 341 Lab 7</vt:lpstr>
      <vt:lpstr>Lab 7</vt:lpstr>
      <vt:lpstr>7 Segment Display</vt:lpstr>
      <vt:lpstr>Decoder</vt:lpstr>
      <vt:lpstr>Decoder</vt:lpstr>
      <vt:lpstr>Lab 7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341 Lab 4</dc:title>
  <dc:creator>Jack A Davis</dc:creator>
  <cp:lastModifiedBy>Jack A Davis</cp:lastModifiedBy>
  <cp:revision>38</cp:revision>
  <dcterms:created xsi:type="dcterms:W3CDTF">2020-10-13T16:53:07Z</dcterms:created>
  <dcterms:modified xsi:type="dcterms:W3CDTF">2020-11-12T22:48:24Z</dcterms:modified>
</cp:coreProperties>
</file>