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8" r:id="rId4"/>
    <p:sldId id="280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Setup a servo motor so that it rotates according to a potentiometer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one should be easy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Variable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turn the knob to vary how much current goes through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used this before in lab 5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CBD6359-0F88-49C6-B299-FDC74502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70" y="2624640"/>
            <a:ext cx="1525509" cy="16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1064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controlled using the &lt;</a:t>
            </a:r>
            <a:r>
              <a:rPr lang="en-US" dirty="0" err="1"/>
              <a:t>Servo.h</a:t>
            </a:r>
            <a:r>
              <a:rPr lang="en-US" dirty="0"/>
              <a:t>&gt; library</a:t>
            </a:r>
          </a:p>
          <a:p>
            <a:pPr marL="0" indent="0">
              <a:buNone/>
            </a:pPr>
            <a:r>
              <a:rPr lang="en-US" dirty="0"/>
              <a:t>	Servo </a:t>
            </a:r>
            <a:r>
              <a:rPr lang="en-US" dirty="0" err="1"/>
              <a:t>myServo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myServo.attach</a:t>
            </a:r>
            <a:r>
              <a:rPr lang="en-US" dirty="0"/>
              <a:t>(9); //we will use pin 9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myServo.write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Simple to control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Rotate with a lot of precision</a:t>
            </a:r>
          </a:p>
        </p:txBody>
      </p:sp>
      <p:pic>
        <p:nvPicPr>
          <p:cNvPr id="6" name="Picture 5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7237751C-4CB0-4E46-8A8F-CD73A5FD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70" y="1931495"/>
            <a:ext cx="3716310" cy="38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ircuit board&#10;&#10;Description automatically generated">
            <a:extLst>
              <a:ext uri="{FF2B5EF4-FFF2-40B4-BE49-F238E27FC236}">
                <a16:creationId xmlns:a16="http://schemas.microsoft.com/office/drawing/2014/main" id="{2F4036E3-B544-4D95-9AD1-C8C9956D56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3401" y="905933"/>
            <a:ext cx="5277202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8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starter code is already complete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Complete the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4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CS 341 Lab 10</vt:lpstr>
      <vt:lpstr>Lab 10</vt:lpstr>
      <vt:lpstr>Potentiometer</vt:lpstr>
      <vt:lpstr>Servo Motor</vt:lpstr>
      <vt:lpstr>PowerPoint Presentation</vt:lpstr>
      <vt:lpstr>Lab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10</dc:title>
  <dc:creator>Jack Davis</dc:creator>
  <cp:lastModifiedBy>Jack Davis</cp:lastModifiedBy>
  <cp:revision>2</cp:revision>
  <dcterms:created xsi:type="dcterms:W3CDTF">2020-12-01T20:24:29Z</dcterms:created>
  <dcterms:modified xsi:type="dcterms:W3CDTF">2020-12-01T20:42:21Z</dcterms:modified>
</cp:coreProperties>
</file>