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5" r:id="rId4"/>
    <p:sldId id="258" r:id="rId5"/>
    <p:sldId id="263" r:id="rId6"/>
    <p:sldId id="262" r:id="rId7"/>
    <p:sldId id="264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Email me for grades or if you would like to setup a 1:1 meeting (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Office Hours: </a:t>
            </a:r>
            <a:r>
              <a:rPr lang="en-US" dirty="0"/>
              <a:t>by appointment only (send an email and we can setup a zoom meeting)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8302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Starter code is available on GitHub: </a:t>
            </a:r>
            <a:r>
              <a:rPr lang="en-US" dirty="0">
                <a:hlinkClick r:id="rId2"/>
              </a:rPr>
              <a:t>https://github.com/jack17davis/cs341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Step-by-step instructions will be posted on </a:t>
            </a:r>
            <a:r>
              <a:rPr lang="en-US" dirty="0">
                <a:hlinkClick r:id="rId3"/>
              </a:rPr>
              <a:t>https://www.cs.umb.edu/~cheungr/cs341/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Working lab demonstration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Breakout rooms for real-time labs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the “help” button to get my attention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are welcome to take longer or leave early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 report is due by the start of the next lab (typically a week)</a:t>
            </a:r>
          </a:p>
        </p:txBody>
      </p:sp>
    </p:spTree>
    <p:extLst>
      <p:ext uri="{BB962C8B-B14F-4D97-AF65-F5344CB8AC3E}">
        <p14:creationId xmlns:p14="http://schemas.microsoft.com/office/powerpoint/2010/main" val="17692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Arduino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C14371A5-8CDD-476A-BA30-1A7C69E9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1197777"/>
            <a:ext cx="5131653" cy="24873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ircuit board&#10;&#10;Description automatically generated">
            <a:extLst>
              <a:ext uri="{FF2B5EF4-FFF2-40B4-BE49-F238E27FC236}">
                <a16:creationId xmlns:a16="http://schemas.microsoft.com/office/drawing/2014/main" id="{9F05A8B3-435D-4DE3-912A-AC3D4964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82073"/>
            <a:ext cx="5118182" cy="35187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71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C8777-2A92-4C3A-A8EE-CFDC7A76F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7556"/>
          <a:stretch/>
        </p:blipFill>
        <p:spPr>
          <a:xfrm>
            <a:off x="842772" y="-100584"/>
            <a:ext cx="10506456" cy="517550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F45388-0B6A-4123-8833-72C0FDC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UnoArduSim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67869C-6E41-4C36-8AE6-D6A6C36E0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7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Labs can be written and submitted as a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Submit by email to </a:t>
            </a:r>
            <a:r>
              <a:rPr lang="en-US" dirty="0">
                <a:hlinkClick r:id="rId2"/>
              </a:rPr>
              <a:t>jack.davis001@umb.edu</a:t>
            </a:r>
            <a:r>
              <a:rPr lang="en-US" dirty="0"/>
              <a:t> before your sections next meeting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10 labs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I’ll be grading each lab out of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5 points for submitting the lab report on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3 points for quality of lab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2 points for code that works correctly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you can’t get your code working in time, please document what you tried and submit the lab anyway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1D8235-7DEB-41F5-AF3C-FF2AADCC58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7860" y="1846263"/>
            <a:ext cx="4437881" cy="4022725"/>
          </a:xfrm>
        </p:spPr>
      </p:pic>
    </p:spTree>
    <p:extLst>
      <p:ext uri="{BB962C8B-B14F-4D97-AF65-F5344CB8AC3E}">
        <p14:creationId xmlns:p14="http://schemas.microsoft.com/office/powerpoint/2010/main" val="94853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Example Lab Report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C3ECE-4BE3-44AC-B02C-12D640168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9" y="640081"/>
            <a:ext cx="4776177" cy="5054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714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Work in groups of 1 or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Post lab questions on Piazza with lab tag (privately if you need to share code) 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makeup labs are allowed (due by 11:59PM on December 11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You may attend a different lab section if you need to</a:t>
            </a:r>
          </a:p>
        </p:txBody>
      </p:sp>
    </p:spTree>
    <p:extLst>
      <p:ext uri="{BB962C8B-B14F-4D97-AF65-F5344CB8AC3E}">
        <p14:creationId xmlns:p14="http://schemas.microsoft.com/office/powerpoint/2010/main" val="160537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Setting up UnoArduSim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CAEF-11FA-41AA-9D72-16A9967E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of Mac/Linux will need to set up a windows VM to use UnoArduSim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of Windows 10 can use natively without issue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077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CS 341 Lab introduction</vt:lpstr>
      <vt:lpstr>Contact Info</vt:lpstr>
      <vt:lpstr>Weekly Meetings</vt:lpstr>
      <vt:lpstr>Arduino</vt:lpstr>
      <vt:lpstr>UnoArduSim</vt:lpstr>
      <vt:lpstr>Lab Report Template</vt:lpstr>
      <vt:lpstr>Example Lab Report</vt:lpstr>
      <vt:lpstr>Policies</vt:lpstr>
      <vt:lpstr>Lab 1 – Setting up UnoArduSim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creator>Jack A Davis</dc:creator>
  <cp:lastModifiedBy>Jack A Davis</cp:lastModifiedBy>
  <cp:revision>7</cp:revision>
  <dcterms:created xsi:type="dcterms:W3CDTF">2020-08-29T14:52:57Z</dcterms:created>
  <dcterms:modified xsi:type="dcterms:W3CDTF">2020-09-13T14:50:56Z</dcterms:modified>
</cp:coreProperties>
</file>