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84" r:id="rId4"/>
    <p:sldId id="285" r:id="rId5"/>
    <p:sldId id="282" r:id="rId6"/>
    <p:sldId id="287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Determine whether an object is moving closer or away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0784D-8EED-4A16-A47A-FA94D5602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065847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Positive or Negative?: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We pick an orientation and stick with it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In the lab we’ll call movement away from the sensor positive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0784D-8EED-4A16-A47A-FA94D5602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065847" cy="4023360"/>
              </a:xfrm>
              <a:blipFill>
                <a:blip r:embed="rId2"/>
                <a:stretch>
                  <a:fillRect l="-3598" r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D56332C-0241-4B37-9839-E48C88447213}"/>
              </a:ext>
            </a:extLst>
          </p:cNvPr>
          <p:cNvSpPr/>
          <p:nvPr/>
        </p:nvSpPr>
        <p:spPr>
          <a:xfrm>
            <a:off x="5283200" y="2096655"/>
            <a:ext cx="812800" cy="78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DD5196-5167-448C-8FAE-9C41993E5952}"/>
              </a:ext>
            </a:extLst>
          </p:cNvPr>
          <p:cNvCxnSpPr/>
          <p:nvPr/>
        </p:nvCxnSpPr>
        <p:spPr>
          <a:xfrm>
            <a:off x="5283200" y="3149600"/>
            <a:ext cx="38423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4549A4-D14C-462A-8E55-853FEB20A815}"/>
              </a:ext>
            </a:extLst>
          </p:cNvPr>
          <p:cNvSpPr txBox="1"/>
          <p:nvPr/>
        </p:nvSpPr>
        <p:spPr>
          <a:xfrm>
            <a:off x="6631709" y="3429000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d</a:t>
            </a:r>
          </a:p>
        </p:txBody>
      </p:sp>
    </p:spTree>
    <p:extLst>
      <p:ext uri="{BB962C8B-B14F-4D97-AF65-F5344CB8AC3E}">
        <p14:creationId xmlns:p14="http://schemas.microsoft.com/office/powerpoint/2010/main" val="24279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3.33333E-6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Sonar</a:t>
            </a:r>
          </a:p>
        </p:txBody>
      </p:sp>
      <p:pic>
        <p:nvPicPr>
          <p:cNvPr id="4" name="Content Placeholder 3" descr="Sonar - Wikipedia">
            <a:extLst>
              <a:ext uri="{FF2B5EF4-FFF2-40B4-BE49-F238E27FC236}">
                <a16:creationId xmlns:a16="http://schemas.microsoft.com/office/drawing/2014/main" id="{8981015D-6EB3-497B-8E53-9E03070E34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423" y="643538"/>
            <a:ext cx="6732253" cy="3618586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23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Distance Sensor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inputs a digital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High means send out a signal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Low means don’t send a signal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outputs a digital signal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 length of this signal is equal to how long the it took to get a response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Make sure to use the sensor with 3 pins (not 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ED7DA62-76B2-48DA-BE2C-291EC0AA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1080892"/>
            <a:ext cx="490606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int ping(int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int duration;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OUTPUT);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LOW);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delayMicroseconds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HIGH);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delayMicroseconds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LOW);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INPUT);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duration =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pulseIn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HIGH);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return duration / 29 /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6502B-742D-4B2D-8EF8-52D4F08614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PulseIn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Returns the pulse width (length of time in </a:t>
            </a:r>
            <a:r>
              <a:rPr lang="en-US" dirty="0" err="1"/>
              <a:t>ms</a:t>
            </a:r>
            <a:r>
              <a:rPr lang="en-US" dirty="0"/>
              <a:t> a digital pin is high for)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Analog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Value between [0, 1023] based on voltage in [0, 5V]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B7023-BE13-4102-B41F-E7C01C6D5D07}"/>
              </a:ext>
            </a:extLst>
          </p:cNvPr>
          <p:cNvSpPr txBox="1"/>
          <p:nvPr/>
        </p:nvSpPr>
        <p:spPr>
          <a:xfrm>
            <a:off x="3582783" y="305966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 a signal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18442-4B47-4F6F-9E70-CA23E5731E66}"/>
              </a:ext>
            </a:extLst>
          </p:cNvPr>
          <p:cNvSpPr txBox="1"/>
          <p:nvPr/>
        </p:nvSpPr>
        <p:spPr>
          <a:xfrm>
            <a:off x="3914829" y="4252295"/>
            <a:ext cx="136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Record time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E67A5-1A8C-462B-8B23-40CFCF643C49}"/>
              </a:ext>
            </a:extLst>
          </p:cNvPr>
          <p:cNvSpPr txBox="1"/>
          <p:nvPr/>
        </p:nvSpPr>
        <p:spPr>
          <a:xfrm>
            <a:off x="3471021" y="5075590"/>
            <a:ext cx="214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Divide by V</a:t>
            </a:r>
            <a:r>
              <a:rPr lang="en-US" b="1" baseline="-25000" dirty="0"/>
              <a:t>sound</a:t>
            </a:r>
            <a:r>
              <a:rPr lang="en-US" b="1" baseline="30000" dirty="0"/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6F41A-31A5-4450-9D52-0262DC3A31AC}"/>
              </a:ext>
            </a:extLst>
          </p:cNvPr>
          <p:cNvSpPr txBox="1"/>
          <p:nvPr/>
        </p:nvSpPr>
        <p:spPr>
          <a:xfrm>
            <a:off x="3471021" y="5444922"/>
            <a:ext cx="214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Divide by 2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3922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starter code already finds the distance of an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use the ping() function to estimate the velocity over 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Suggestion: calculate velocity as a float</a:t>
            </a:r>
          </a:p>
        </p:txBody>
      </p:sp>
    </p:spTree>
    <p:extLst>
      <p:ext uri="{BB962C8B-B14F-4D97-AF65-F5344CB8AC3E}">
        <p14:creationId xmlns:p14="http://schemas.microsoft.com/office/powerpoint/2010/main" val="27984462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266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Wingdings</vt:lpstr>
      <vt:lpstr>Retrospect</vt:lpstr>
      <vt:lpstr>CS 341 Lab 9</vt:lpstr>
      <vt:lpstr>Lab 9</vt:lpstr>
      <vt:lpstr>Velocity</vt:lpstr>
      <vt:lpstr>Sonar</vt:lpstr>
      <vt:lpstr>Distance Sensor</vt:lpstr>
      <vt:lpstr>Ping()</vt:lpstr>
      <vt:lpstr>Lab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7</dc:title>
  <dc:creator>Jack A Davis</dc:creator>
  <cp:lastModifiedBy>Jack Davis</cp:lastModifiedBy>
  <cp:revision>18</cp:revision>
  <dcterms:created xsi:type="dcterms:W3CDTF">2020-11-16T18:13:27Z</dcterms:created>
  <dcterms:modified xsi:type="dcterms:W3CDTF">2020-11-25T01:54:11Z</dcterms:modified>
</cp:coreProperties>
</file>