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2" r:id="rId4"/>
    <p:sldId id="281" r:id="rId5"/>
    <p:sldId id="280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learn about waves and create a frequency meter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Waves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0B7DC4A-7897-4C17-BC12-2CDA3CB2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7" y="2198914"/>
            <a:ext cx="6909801" cy="2778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Pulse Width: how long the signal remains HIGH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Period: The time it takes for the wave to repeat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Frequency: 1/Period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We can think of frequency as a measure of how dense the wave 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Function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64C4-DFE1-46DC-86B7-BBDA79A0E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647569"/>
            <a:ext cx="6909801" cy="3299429"/>
          </a:xfrm>
          <a:prstGeom prst="rect">
            <a:avLst/>
          </a:prstGeom>
          <a:noFill/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Outputs a wave-like electrical signal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Settings: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Frequency: how many times the wave will be repeated in 1 second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Amplitude: The difference in voltage between the top of the wave and the bottom of the wave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DC Offset: the voltage amount that the wave is centered 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Function: change between rectangular, smooth, or triangular wave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Oscilloscope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 for visualizing waves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9544F-2AFF-46AE-BF58-2D1B061239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79903"/>
            <a:ext cx="3135109" cy="3143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Experiment with the function generator and oscilloscope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If the relationship between frequency, period, and pulse width is still a bit confusing, this is a good way to get some intuition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0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93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an Arduino program that reads a digital signal and calculates: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Frequency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Some tips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Display numbers in seconds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(frequency, 5);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647E-4E8B-4DFA-BB3A-31B3104C4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0" y="2166404"/>
            <a:ext cx="2865120" cy="3382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51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 341 Lab 7</vt:lpstr>
      <vt:lpstr>Lab 8</vt:lpstr>
      <vt:lpstr>Waves</vt:lpstr>
      <vt:lpstr>Function Generator</vt:lpstr>
      <vt:lpstr>Oscilloscope</vt:lpstr>
      <vt:lpstr>Part 1 (optional)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7</dc:title>
  <dc:creator>Jack A Davis</dc:creator>
  <cp:lastModifiedBy>Jack A Davis</cp:lastModifiedBy>
  <cp:revision>4</cp:revision>
  <dcterms:created xsi:type="dcterms:W3CDTF">2020-11-16T18:13:27Z</dcterms:created>
  <dcterms:modified xsi:type="dcterms:W3CDTF">2020-11-16T18:40:56Z</dcterms:modified>
</cp:coreProperties>
</file>