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8" r:id="rId4"/>
    <p:sldId id="263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C8777-2A92-4C3A-A8EE-CFDC7A76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56"/>
          <a:stretch/>
        </p:blipFill>
        <p:spPr>
          <a:xfrm>
            <a:off x="842772" y="-100584"/>
            <a:ext cx="10506456" cy="51755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some bullets here</a:t>
            </a:r>
          </a:p>
          <a:p>
            <a:r>
              <a:rPr lang="en-US" dirty="0">
                <a:highlight>
                  <a:srgbClr val="FFFF00"/>
                </a:highlight>
              </a:rPr>
              <a:t>Due date, </a:t>
            </a:r>
            <a:r>
              <a:rPr lang="en-US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F2C6-E3BE-4453-8697-DD6236399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Photo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 makeup lab is allowed for the semester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 341 Lab introduction</vt:lpstr>
      <vt:lpstr>Weekly Meetings</vt:lpstr>
      <vt:lpstr>Arduino</vt:lpstr>
      <vt:lpstr>PowerPoint Presentation</vt:lpstr>
      <vt:lpstr>Lab Report Template</vt:lpstr>
      <vt:lpstr>Policies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5</cp:revision>
  <dcterms:created xsi:type="dcterms:W3CDTF">2020-08-18T15:03:33Z</dcterms:created>
  <dcterms:modified xsi:type="dcterms:W3CDTF">2020-08-18T15:10:54Z</dcterms:modified>
</cp:coreProperties>
</file>