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60" r:id="rId3"/>
    <p:sldId id="265" r:id="rId4"/>
    <p:sldId id="258" r:id="rId5"/>
    <p:sldId id="263" r:id="rId6"/>
    <p:sldId id="262" r:id="rId7"/>
    <p:sldId id="264" r:id="rId8"/>
    <p:sldId id="257" r:id="rId9"/>
    <p:sldId id="259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1967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020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694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421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4740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518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122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531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487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t>9/13/2020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559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096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9/13/2020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7788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jack.davis001@umb.edu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umb.edu/~cheungr/cs341/" TargetMode="External"/><Relationship Id="rId2" Type="http://schemas.openxmlformats.org/officeDocument/2006/relationships/hyperlink" Target="https://github.com/jack17davis/cs341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mailto:jack.davis001@umb.edu" TargetMode="Externa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D5C52-3922-4586-B0BD-122F93999B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CS 341 Lab 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21BB22-A1C3-46F8-A41A-862860E781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Fall 2020</a:t>
            </a:r>
          </a:p>
        </p:txBody>
      </p:sp>
    </p:spTree>
    <p:extLst>
      <p:ext uri="{BB962C8B-B14F-4D97-AF65-F5344CB8AC3E}">
        <p14:creationId xmlns:p14="http://schemas.microsoft.com/office/powerpoint/2010/main" val="3288226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66945-46F7-4819-9BAA-10DC70F3D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Contact Info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9CAEF-11FA-41AA-9D72-16A9967E06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18302"/>
            <a:ext cx="10058400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Email me for grades or if you would like to setup a 1:1 meeting (</a:t>
            </a:r>
            <a:r>
              <a:rPr lang="en-US" dirty="0">
                <a:hlinkClick r:id="rId2"/>
              </a:rPr>
              <a:t>jack.davis001@umb.edu</a:t>
            </a:r>
            <a:r>
              <a:rPr lang="en-US" dirty="0"/>
              <a:t>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b="1" dirty="0"/>
              <a:t>Office Hours: </a:t>
            </a:r>
            <a:r>
              <a:rPr lang="en-US" dirty="0"/>
              <a:t>by appointment only (send an email and we can setup a zoom meeting)</a:t>
            </a:r>
          </a:p>
        </p:txBody>
      </p:sp>
    </p:spTree>
    <p:extLst>
      <p:ext uri="{BB962C8B-B14F-4D97-AF65-F5344CB8AC3E}">
        <p14:creationId xmlns:p14="http://schemas.microsoft.com/office/powerpoint/2010/main" val="1555948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66945-46F7-4819-9BAA-10DC70F3D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Weekly Meetings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9CAEF-11FA-41AA-9D72-16A9967E06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18302"/>
            <a:ext cx="10058400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Starter code is available on GitHub: </a:t>
            </a:r>
            <a:r>
              <a:rPr lang="en-US" dirty="0">
                <a:hlinkClick r:id="rId2"/>
              </a:rPr>
              <a:t>https://github.com/jack17davis/cs341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Step-by-step instructions will be posted on </a:t>
            </a:r>
            <a:r>
              <a:rPr lang="en-US" dirty="0">
                <a:hlinkClick r:id="rId3"/>
              </a:rPr>
              <a:t>https://www.cs.umb.edu/~cheungr/cs341/</a:t>
            </a:r>
            <a:r>
              <a:rPr lang="en-US" dirty="0"/>
              <a:t> 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Lab introduction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Working lab demonstration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Q&amp;A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Breakout rooms for real-time labs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Use the “help” button to get my attention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You are welcome to take longer or leave early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Lab report is due by the start of the next lab (typically a week)</a:t>
            </a:r>
          </a:p>
        </p:txBody>
      </p:sp>
    </p:spTree>
    <p:extLst>
      <p:ext uri="{BB962C8B-B14F-4D97-AF65-F5344CB8AC3E}">
        <p14:creationId xmlns:p14="http://schemas.microsoft.com/office/powerpoint/2010/main" val="1769291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B2B8762-61F0-4F1B-9364-D633EE9D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97675C8-1328-460C-9EBF-6B446B67EA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14EE78B-AF71-4195-A01B-F1165D923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C6417104-D4C1-4710-9982-2154A7F484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966945-46F7-4819-9BAA-10DC70F3D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29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Arduino</a:t>
            </a:r>
          </a:p>
        </p:txBody>
      </p:sp>
      <p:pic>
        <p:nvPicPr>
          <p:cNvPr id="7" name="Picture 6" descr="A circuit board&#10;&#10;Description automatically generated">
            <a:extLst>
              <a:ext uri="{FF2B5EF4-FFF2-40B4-BE49-F238E27FC236}">
                <a16:creationId xmlns:a16="http://schemas.microsoft.com/office/drawing/2014/main" id="{C14371A5-8CDD-476A-BA30-1A7C69E923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457" y="1197777"/>
            <a:ext cx="5131653" cy="2487342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626F1402-2DEC-4071-84AF-350C7BF00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3996" y="886968"/>
            <a:ext cx="64008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circuit board&#10;&#10;Description automatically generated">
            <a:extLst>
              <a:ext uri="{FF2B5EF4-FFF2-40B4-BE49-F238E27FC236}">
                <a16:creationId xmlns:a16="http://schemas.microsoft.com/office/drawing/2014/main" id="{9F05A8B3-435D-4DE3-912A-AC3D496493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4891" y="682073"/>
            <a:ext cx="5118182" cy="351875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4733B62-1719-4677-A612-CA0AC0AD7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DA52A394-10F4-4AA5-90E4-634D1E919D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7BDDC51-8BB2-42BE-8EA8-39B3E9AC1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17191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B4BC8777-2A92-4C3A-A8EE-CFDC7A76F4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17556"/>
          <a:stretch/>
        </p:blipFill>
        <p:spPr>
          <a:xfrm>
            <a:off x="842772" y="-100584"/>
            <a:ext cx="10506456" cy="5175504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22F45388-0B6A-4123-8833-72C0FDC09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UnoArduSim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867869C-6E41-4C36-8AE6-D6A6C36E0B8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873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66945-46F7-4819-9BAA-10DC70F3D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Report Template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9CAEF-11FA-41AA-9D72-16A9967E06F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Labs can be written and submitted as a team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Submit by email to </a:t>
            </a:r>
            <a:r>
              <a:rPr lang="en-US" dirty="0">
                <a:hlinkClick r:id="rId2"/>
              </a:rPr>
              <a:t>jack.davis001@umb.edu</a:t>
            </a:r>
            <a:r>
              <a:rPr lang="en-US" dirty="0"/>
              <a:t> before your sections next meeting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There will be 10 labs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I’ll be grading each lab out of 10: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5 points for submitting the lab report on time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3 points for quality of lab report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2 points for code that works correctly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If you can’t get your code working in time, please document what you tried and submit the lab anyway</a:t>
            </a:r>
          </a:p>
        </p:txBody>
      </p:sp>
      <p:pic>
        <p:nvPicPr>
          <p:cNvPr id="8" name="Content Placeholder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4A1D8235-7DEB-41F5-AF3C-FF2AADCC589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67860" y="1846263"/>
            <a:ext cx="4437881" cy="4022725"/>
          </a:xfrm>
        </p:spPr>
      </p:pic>
    </p:spTree>
    <p:extLst>
      <p:ext uri="{BB962C8B-B14F-4D97-AF65-F5344CB8AC3E}">
        <p14:creationId xmlns:p14="http://schemas.microsoft.com/office/powerpoint/2010/main" val="948530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966945-46F7-4819-9BAA-10DC70F3D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>
                <a:solidFill>
                  <a:schemeClr val="tx1">
                    <a:lumMod val="85000"/>
                    <a:lumOff val="15000"/>
                  </a:schemeClr>
                </a:solidFill>
              </a:rPr>
              <a:t>Example Lab Report</a:t>
            </a:r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B4BC3ECE-4BE3-44AC-B02C-12D6401684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2019" y="640081"/>
            <a:ext cx="4776177" cy="5054156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47146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66945-46F7-4819-9BAA-10DC70F3D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9CAEF-11FA-41AA-9D72-16A9967E06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Work in groups of 1 or 2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Post lab questions on Piazza with lab tag (privately if you need to share code) </a:t>
            </a:r>
            <a:endParaRPr lang="en-US" b="1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makeup labs are allowed (due by 11:59PM on December 11</a:t>
            </a:r>
            <a:r>
              <a:rPr lang="en-US" baseline="30000" dirty="0"/>
              <a:t>th</a:t>
            </a:r>
            <a:r>
              <a:rPr lang="en-US" dirty="0"/>
              <a:t>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You may attend a different lab section if you need to</a:t>
            </a:r>
          </a:p>
        </p:txBody>
      </p:sp>
    </p:spTree>
    <p:extLst>
      <p:ext uri="{BB962C8B-B14F-4D97-AF65-F5344CB8AC3E}">
        <p14:creationId xmlns:p14="http://schemas.microsoft.com/office/powerpoint/2010/main" val="1605370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66945-46F7-4819-9BAA-10DC70F3D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1 – Setting up UnoArduSim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9CAEF-11FA-41AA-9D72-16A9967E06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users of Mac/Linux will need to set up a windows VM to use UnoArduSim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Instructions provided in lab 1 instructions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users of Windows 10 can use natively without issue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5460777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331</Words>
  <Application>Microsoft Office PowerPoint</Application>
  <PresentationFormat>Widescreen</PresentationFormat>
  <Paragraphs>37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Calibri Light</vt:lpstr>
      <vt:lpstr>Wingdings</vt:lpstr>
      <vt:lpstr>Retrospect</vt:lpstr>
      <vt:lpstr>CS 341 Lab introduction</vt:lpstr>
      <vt:lpstr>Contact Info</vt:lpstr>
      <vt:lpstr>Weekly Meetings</vt:lpstr>
      <vt:lpstr>Arduino</vt:lpstr>
      <vt:lpstr>UnoArduSim</vt:lpstr>
      <vt:lpstr>Lab Report Template</vt:lpstr>
      <vt:lpstr>Example Lab Report</vt:lpstr>
      <vt:lpstr>Policies</vt:lpstr>
      <vt:lpstr>Lab 1 – Setting up UnoArduSim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341 Lab introduction</dc:title>
  <dc:creator>Jack A Davis</dc:creator>
  <cp:lastModifiedBy>Jack A Davis</cp:lastModifiedBy>
  <cp:revision>8</cp:revision>
  <dcterms:created xsi:type="dcterms:W3CDTF">2020-08-29T14:52:57Z</dcterms:created>
  <dcterms:modified xsi:type="dcterms:W3CDTF">2020-09-13T14:56:56Z</dcterms:modified>
</cp:coreProperties>
</file>