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notes/memory-layout-of-c-progra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Von Neumann architecture </a:t>
            </a:r>
          </a:p>
        </p:txBody>
      </p:sp>
      <p:pic>
        <p:nvPicPr>
          <p:cNvPr id="9" name="Content Placeholder 8" descr="Diagram, table&#10;&#10;Description automatically generated">
            <a:extLst>
              <a:ext uri="{FF2B5EF4-FFF2-40B4-BE49-F238E27FC236}">
                <a16:creationId xmlns:a16="http://schemas.microsoft.com/office/drawing/2014/main" id="{7F44C2F1-9394-45D1-8BEC-5290EE6E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740657"/>
            <a:ext cx="6909801" cy="51132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ACEB-724E-4C85-B18F-E5E45A68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memory in one index-able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Text stores compiled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section stores global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 stores local variables and function arguments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Heap stores dynamically allocated variables (malloc)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widely used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61FF0-DDDB-4526-AC03-5DBD5F87D91C}"/>
              </a:ext>
            </a:extLst>
          </p:cNvPr>
          <p:cNvSpPr txBox="1"/>
          <p:nvPr/>
        </p:nvSpPr>
        <p:spPr>
          <a:xfrm>
            <a:off x="285656" y="5853910"/>
            <a:ext cx="988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https://www.hackerearth.com/practice/notes/memory-layout-of-c-program/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Harvard architecture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ACEB-724E-4C85-B18F-E5E45A68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 Memory in three index-able spaces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Program – compiled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Data –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Configuration – settings, long term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 used by Arduino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107DBB-2A87-439C-8353-64B4144676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874945"/>
            <a:ext cx="6798082" cy="5108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15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out how large our memory spaces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FLASHEND, RAMEND, E2END</a:t>
            </a:r>
          </a:p>
        </p:txBody>
      </p:sp>
    </p:spTree>
    <p:extLst>
      <p:ext uri="{BB962C8B-B14F-4D97-AF65-F5344CB8AC3E}">
        <p14:creationId xmlns:p14="http://schemas.microsoft.com/office/powerpoint/2010/main" val="122585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heap, stack, and initialized data are all stored between 0x100 and RAMEND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How is it divided up?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arrays have already been created to help you: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A8191E-03D3-4F57-B9D5-BA8A2A86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10" y="3171629"/>
            <a:ext cx="700185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CS 341 Lab 2</vt:lpstr>
      <vt:lpstr>Von Neumann architecture </vt:lpstr>
      <vt:lpstr>Harvard architecture </vt:lpstr>
      <vt:lpstr>Part 1</vt:lpstr>
      <vt:lpstr>Parts 2 &amp;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2</dc:title>
  <dc:creator>Jack A Davis</dc:creator>
  <cp:lastModifiedBy>Jack A Davis</cp:lastModifiedBy>
  <cp:revision>11</cp:revision>
  <dcterms:created xsi:type="dcterms:W3CDTF">2020-09-27T14:01:42Z</dcterms:created>
  <dcterms:modified xsi:type="dcterms:W3CDTF">2020-09-27T16:32:31Z</dcterms:modified>
</cp:coreProperties>
</file>