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ae22ae548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ae22ae548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ae22ae548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ae22ae548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ae22ae548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ae22ae548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ae22ae548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ae22ae548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ta.worldbank.org/indicator/SP.DYN.CBRT.IN" TargetMode="External"/><Relationship Id="rId4" Type="http://schemas.openxmlformats.org/officeDocument/2006/relationships/hyperlink" Target="https://data.worldbank.org/indicator/NY.GDP.PCAP.C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3395"/>
              <a:buFont typeface="Arial"/>
              <a:buNone/>
            </a:pPr>
            <a:r>
              <a:rPr lang="en" sz="2964"/>
              <a:t>Hypothesis</a:t>
            </a:r>
            <a:endParaRPr sz="296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negative correlation between GDP per capita and the birth rate of a country.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Reasoning Behind </a:t>
            </a:r>
            <a:r>
              <a:rPr lang="en"/>
              <a:t>Hypothesis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Tend to see bigger families in poorer countries.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Tend to see smaller families in wealthier countries.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there could be some </a:t>
            </a:r>
            <a:r>
              <a:rPr lang="en"/>
              <a:t>correlation</a:t>
            </a:r>
            <a:r>
              <a:rPr lang="en"/>
              <a:t> between a </a:t>
            </a:r>
            <a:r>
              <a:rPr lang="en"/>
              <a:t>country's</a:t>
            </a:r>
            <a:r>
              <a:rPr lang="en"/>
              <a:t> GDP and birth rate.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10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https://data.worldbank.org/indicator/SP.DYN.CBRT.IN</a:t>
            </a:r>
            <a:endParaRPr sz="2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https://data.worldbank.org/indicator/NY.GDP.PCAP.CD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Output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find GDP and birth rate to be </a:t>
            </a:r>
            <a:r>
              <a:rPr lang="en"/>
              <a:t>correlated.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Predicting of income-class by GDP will not be accurate enough.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