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57" r:id="rId4"/>
    <p:sldId id="261" r:id="rId5"/>
    <p:sldId id="260" r:id="rId6"/>
    <p:sldId id="258" r:id="rId7"/>
    <p:sldId id="262" r:id="rId8"/>
    <p:sldId id="264" r:id="rId9"/>
    <p:sldId id="266" r:id="rId10"/>
    <p:sldId id="267" r:id="rId11"/>
    <p:sldId id="269" r:id="rId12"/>
    <p:sldId id="268" r:id="rId13"/>
    <p:sldId id="265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FA7E3E-A4A7-430A-851A-664D4C9D48C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B4DB97-B0AD-45D0-AEB2-C9F3F3009F1C}" type="datetimeFigureOut">
              <a:rPr lang="en-US" smtClean="0"/>
              <a:t>8/4/2015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toctemplate.codeplex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getskeleton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asp.net/" TargetMode="External"/><Relationship Id="rId4" Type="http://schemas.openxmlformats.org/officeDocument/2006/relationships/hyperlink" Target="http://bit.ly/1KB57j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DNN Modules Re-Thought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Taylor Brazelton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239000" cy="1143000"/>
          </a:xfrm>
        </p:spPr>
        <p:txBody>
          <a:bodyPr/>
          <a:lstStyle/>
          <a:p>
            <a:r>
              <a:rPr lang="en-US" dirty="0" err="1" smtClean="0"/>
              <a:t>Globals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676400"/>
            <a:ext cx="7010400" cy="438912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 smtClean="0"/>
              <a:t>ModuleId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TabId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TabModuleId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UserId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6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239000" cy="1143000"/>
          </a:xfrm>
        </p:spPr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676400"/>
            <a:ext cx="70104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Settings.ascx</a:t>
            </a:r>
          </a:p>
          <a:p>
            <a:endParaRPr lang="en-US" dirty="0" smtClean="0"/>
          </a:p>
          <a:p>
            <a:r>
              <a:rPr lang="en-US" dirty="0" smtClean="0"/>
              <a:t>Settings Object:</a:t>
            </a:r>
          </a:p>
          <a:p>
            <a:pPr lvl="1"/>
            <a:r>
              <a:rPr lang="en-US" dirty="0" err="1" smtClean="0"/>
              <a:t>PortalModuleBase.Settings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Settings Module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7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239000" cy="11430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676400"/>
            <a:ext cx="3124200" cy="43891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Breakpoint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CTRL + ALT + P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Press W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w3wp.exe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62200"/>
            <a:ext cx="4386304" cy="29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9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Banana For Scale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5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www.wiris.com/en/system/files/attachments/1781/DNN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200400" cy="12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7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762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Sources:</a:t>
            </a:r>
          </a:p>
          <a:p>
            <a:endParaRPr lang="en-US" dirty="0"/>
          </a:p>
          <a:p>
            <a:r>
              <a:rPr lang="en-US" dirty="0"/>
              <a:t>Setup: http://tech-fyi.net/2015/07/22/dotnetnuke-modules-layoutdesign/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 Diagrams Via: Gliffy.com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2390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676400"/>
            <a:ext cx="3730752" cy="4389120"/>
          </a:xfrm>
        </p:spPr>
        <p:txBody>
          <a:bodyPr/>
          <a:lstStyle/>
          <a:p>
            <a:r>
              <a:rPr lang="en-US" dirty="0" smtClean="0"/>
              <a:t>VS Community 2013</a:t>
            </a:r>
          </a:p>
          <a:p>
            <a:pPr lvl="1"/>
            <a:r>
              <a:rPr lang="en-US" dirty="0" smtClean="0"/>
              <a:t>w/ your favorite JS Linter</a:t>
            </a:r>
          </a:p>
          <a:p>
            <a:pPr lvl="1"/>
            <a:r>
              <a:rPr lang="en-US" dirty="0" smtClean="0"/>
              <a:t>DNN Module Templates</a:t>
            </a:r>
          </a:p>
          <a:p>
            <a:endParaRPr lang="en-US" dirty="0"/>
          </a:p>
          <a:p>
            <a:r>
              <a:rPr lang="en-US" dirty="0" smtClean="0"/>
              <a:t>Google Chrome Developer Tools</a:t>
            </a:r>
          </a:p>
          <a:p>
            <a:endParaRPr lang="en-US" dirty="0"/>
          </a:p>
          <a:p>
            <a:r>
              <a:rPr lang="en-US" dirty="0" smtClean="0"/>
              <a:t>Self Hosted </a:t>
            </a:r>
            <a:r>
              <a:rPr lang="en-US" dirty="0" smtClean="0"/>
              <a:t>DNN </a:t>
            </a:r>
            <a:r>
              <a:rPr lang="en-US" dirty="0" smtClean="0"/>
              <a:t>Instance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029200" y="1676400"/>
            <a:ext cx="3730752" cy="4389120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christoctemplate.codeplex.com</a:t>
            </a:r>
            <a:endParaRPr lang="en-US" dirty="0" smtClean="0"/>
          </a:p>
          <a:p>
            <a:pPr lvl="1"/>
            <a:r>
              <a:rPr lang="en-US" dirty="0" smtClean="0"/>
              <a:t>Or via 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1143000"/>
          </a:xfrm>
        </p:spPr>
        <p:txBody>
          <a:bodyPr/>
          <a:lstStyle/>
          <a:p>
            <a:r>
              <a:rPr lang="en-US" dirty="0" smtClean="0"/>
              <a:t>DNN Way:</a:t>
            </a:r>
            <a:endParaRPr lang="en-US" dirty="0"/>
          </a:p>
        </p:txBody>
      </p:sp>
      <p:pic>
        <p:nvPicPr>
          <p:cNvPr id="2054" name="Picture 6" descr="https://chakkaradeep.files.wordpress.com/2007/06/dotnetnuk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1" t="12165" r="16072"/>
          <a:stretch/>
        </p:blipFill>
        <p:spPr bwMode="auto">
          <a:xfrm>
            <a:off x="914400" y="1295565"/>
            <a:ext cx="3068782" cy="53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96161" y="1752600"/>
            <a:ext cx="254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Tier 1:</a:t>
            </a:r>
          </a:p>
          <a:p>
            <a:r>
              <a:rPr lang="en-US" dirty="0"/>
              <a:t>	</a:t>
            </a:r>
            <a:r>
              <a:rPr lang="en-US" dirty="0" smtClean="0"/>
              <a:t>ASP.NET/HTML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96161" y="2819400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Tier 2:</a:t>
            </a:r>
          </a:p>
          <a:p>
            <a:r>
              <a:rPr lang="en-US" dirty="0"/>
              <a:t>	</a:t>
            </a:r>
            <a:r>
              <a:rPr lang="en-US" dirty="0" smtClean="0"/>
              <a:t>C#.NET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96160" y="4953000"/>
            <a:ext cx="266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Tier 3:</a:t>
            </a:r>
          </a:p>
          <a:p>
            <a:r>
              <a:rPr lang="en-US" dirty="0"/>
              <a:t>	</a:t>
            </a:r>
            <a:r>
              <a:rPr lang="en-US" dirty="0" smtClean="0"/>
              <a:t>C# &amp; PETA POCO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1143000"/>
          </a:xfrm>
        </p:spPr>
        <p:txBody>
          <a:bodyPr/>
          <a:lstStyle/>
          <a:p>
            <a:r>
              <a:rPr lang="en-US" dirty="0" smtClean="0"/>
              <a:t>UX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6" y="1295400"/>
            <a:ext cx="870942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9600" y="3178175"/>
            <a:ext cx="85436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Save Data</a:t>
            </a: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239000" cy="1143000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676400"/>
            <a:ext cx="3730752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Full Page Refreshes</a:t>
            </a:r>
          </a:p>
          <a:p>
            <a:pPr lvl="1"/>
            <a:r>
              <a:rPr lang="en-US" dirty="0" smtClean="0"/>
              <a:t>Annoying for your clients</a:t>
            </a:r>
          </a:p>
          <a:p>
            <a:pPr lvl="1"/>
            <a:r>
              <a:rPr lang="en-US" dirty="0" smtClean="0"/>
              <a:t>Long Page Load Times</a:t>
            </a:r>
          </a:p>
          <a:p>
            <a:pPr lvl="1"/>
            <a:r>
              <a:rPr lang="en-US" dirty="0" smtClean="0"/>
              <a:t>Loss In The Users Productivity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Bootstrap </a:t>
            </a:r>
            <a:r>
              <a:rPr lang="en-US" dirty="0"/>
              <a:t>UI</a:t>
            </a:r>
          </a:p>
          <a:p>
            <a:pPr lvl="1"/>
            <a:r>
              <a:rPr lang="en-US" dirty="0"/>
              <a:t>Version can break your </a:t>
            </a:r>
            <a:r>
              <a:rPr lang="en-US" dirty="0" smtClean="0"/>
              <a:t>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LOL. What are you talking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029200" y="1676400"/>
            <a:ext cx="3730752" cy="4389120"/>
          </a:xfrm>
        </p:spPr>
        <p:txBody>
          <a:bodyPr/>
          <a:lstStyle/>
          <a:p>
            <a:r>
              <a:rPr lang="en-US" dirty="0" smtClean="0"/>
              <a:t>Multi Step Modules</a:t>
            </a:r>
          </a:p>
          <a:p>
            <a:pPr lvl="1"/>
            <a:r>
              <a:rPr lang="en-US" dirty="0" smtClean="0"/>
              <a:t>Page Refreshes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Our ORM!</a:t>
            </a:r>
          </a:p>
          <a:p>
            <a:pPr lvl="1"/>
            <a:r>
              <a:rPr lang="en-US" dirty="0" smtClean="0"/>
              <a:t>Can’t Do Simple Joins</a:t>
            </a:r>
          </a:p>
          <a:p>
            <a:pPr lvl="1"/>
            <a:r>
              <a:rPr lang="en-US" dirty="0" smtClean="0"/>
              <a:t>Annoying</a:t>
            </a:r>
          </a:p>
          <a:p>
            <a:pPr lvl="1"/>
            <a:r>
              <a:rPr lang="en-US" dirty="0" smtClean="0"/>
              <a:t>Outdated</a:t>
            </a:r>
          </a:p>
          <a:p>
            <a:pPr lvl="1"/>
            <a:r>
              <a:rPr lang="en-US" dirty="0" smtClean="0"/>
              <a:t>It is good at being an SQL gateway…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6317"/>
            <a:ext cx="7239000" cy="1143000"/>
          </a:xfrm>
        </p:spPr>
        <p:txBody>
          <a:bodyPr/>
          <a:lstStyle/>
          <a:p>
            <a:r>
              <a:rPr lang="en-US" dirty="0" smtClean="0"/>
              <a:t>MC-MVC Way: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2999"/>
            <a:ext cx="8686200" cy="56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1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239000" cy="1143000"/>
          </a:xfrm>
        </p:spPr>
        <p:txBody>
          <a:bodyPr/>
          <a:lstStyle/>
          <a:p>
            <a:r>
              <a:rPr lang="en-US" dirty="0" smtClean="0"/>
              <a:t>Tech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676400"/>
            <a:ext cx="3730752" cy="4389120"/>
          </a:xfrm>
        </p:spPr>
        <p:txBody>
          <a:bodyPr/>
          <a:lstStyle/>
          <a:p>
            <a:r>
              <a:rPr lang="en-US" dirty="0" smtClean="0"/>
              <a:t>UI – Skeleton CSS w/ Normalize</a:t>
            </a:r>
          </a:p>
          <a:p>
            <a:r>
              <a:rPr lang="en-US" dirty="0" smtClean="0"/>
              <a:t>Client Binding – Knockout.JS &amp; jQuery</a:t>
            </a:r>
          </a:p>
          <a:p>
            <a:r>
              <a:rPr lang="en-US" dirty="0" smtClean="0"/>
              <a:t>API – DNN extended Web API</a:t>
            </a:r>
          </a:p>
          <a:p>
            <a:r>
              <a:rPr lang="en-US" dirty="0" smtClean="0"/>
              <a:t>Controllers – C#</a:t>
            </a:r>
          </a:p>
          <a:p>
            <a:r>
              <a:rPr lang="en-US" dirty="0" smtClean="0"/>
              <a:t>DB Interactions – SQL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029200" y="1676400"/>
            <a:ext cx="3730752" cy="4389120"/>
          </a:xfrm>
        </p:spPr>
        <p:txBody>
          <a:bodyPr/>
          <a:lstStyle/>
          <a:p>
            <a:pPr lvl="1"/>
            <a:r>
              <a:rPr lang="en-US" dirty="0">
                <a:hlinkClick r:id="rId2"/>
              </a:rPr>
              <a:t>http://getskeleton.com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http://knockoutjs.com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bit.ly/1KB57jD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http://asp.net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http://bit.ly/1LT0XCl</a:t>
            </a:r>
          </a:p>
        </p:txBody>
      </p:sp>
    </p:spTree>
    <p:extLst>
      <p:ext uri="{BB962C8B-B14F-4D97-AF65-F5344CB8AC3E}">
        <p14:creationId xmlns:p14="http://schemas.microsoft.com/office/powerpoint/2010/main" val="10677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239000" cy="1143000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676400"/>
            <a:ext cx="3730752" cy="4389120"/>
          </a:xfrm>
        </p:spPr>
        <p:txBody>
          <a:bodyPr/>
          <a:lstStyle/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BLL</a:t>
            </a:r>
          </a:p>
          <a:p>
            <a:r>
              <a:rPr lang="en-US" dirty="0" smtClean="0"/>
              <a:t>Models </a:t>
            </a:r>
          </a:p>
          <a:p>
            <a:pPr lvl="1"/>
            <a:r>
              <a:rPr lang="en-US" dirty="0" smtClean="0"/>
              <a:t>Data Representation as Objects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CSS, JS, and Images go here</a:t>
            </a:r>
          </a:p>
          <a:p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Contains the API controllers/endpoints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029200" y="1676400"/>
            <a:ext cx="3730752" cy="4389120"/>
          </a:xfrm>
        </p:spPr>
        <p:txBody>
          <a:bodyPr/>
          <a:lstStyle/>
          <a:p>
            <a:pPr lvl="1"/>
            <a:endParaRPr lang="en-US" dirty="0"/>
          </a:p>
        </p:txBody>
      </p:sp>
      <p:pic>
        <p:nvPicPr>
          <p:cNvPr id="1026" name="Picture 2" descr="http://tech-fyi.net/wp-content/uploads/2015/07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733800" cy="48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239000" cy="5715000"/>
          </a:xfrm>
        </p:spPr>
        <p:txBody>
          <a:bodyPr/>
          <a:lstStyle/>
          <a:p>
            <a:r>
              <a:rPr lang="en-US" u="sng" dirty="0" smtClean="0"/>
              <a:t>Demo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Setting Up A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49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954</TotalTime>
  <Words>225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Thermal</vt:lpstr>
      <vt:lpstr>DNN Modules Re-Thought</vt:lpstr>
      <vt:lpstr>Tools</vt:lpstr>
      <vt:lpstr>DNN Way:</vt:lpstr>
      <vt:lpstr>UX</vt:lpstr>
      <vt:lpstr>Issues</vt:lpstr>
      <vt:lpstr>MC-MVC Way:</vt:lpstr>
      <vt:lpstr>Tech Stack</vt:lpstr>
      <vt:lpstr>Setup</vt:lpstr>
      <vt:lpstr>Demo  Setting Up A Project </vt:lpstr>
      <vt:lpstr>Globals</vt:lpstr>
      <vt:lpstr>Settings</vt:lpstr>
      <vt:lpstr>Debugging</vt:lpstr>
      <vt:lpstr>Banana For Scale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 Custom Modules</dc:title>
  <dc:creator>Taylor Brazelton</dc:creator>
  <cp:lastModifiedBy>Taylor Brazelton</cp:lastModifiedBy>
  <cp:revision>52</cp:revision>
  <dcterms:created xsi:type="dcterms:W3CDTF">2015-07-29T18:06:56Z</dcterms:created>
  <dcterms:modified xsi:type="dcterms:W3CDTF">2015-08-04T18:22:42Z</dcterms:modified>
</cp:coreProperties>
</file>