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48B817-B409-4CC7-A706-D6D55EB7A147}">
  <a:tblStyle styleId="{6148B817-B409-4CC7-A706-D6D55EB7A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b751a032f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b751a032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b751a032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b751a032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751a032f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b751a032f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b751a032f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b751a032f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751a032f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b751a032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b751a032f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b751a032f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b751a032f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b751a032f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b751a032f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b751a032f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751a032f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b751a032f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b751a032f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b751a032f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b751a03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b751a03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b751a032f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b751a032f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751a032f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b751a032f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b751a032f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b751a032f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b751a032f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b751a032f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b751a032f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b751a032f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b751a032f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b751a032f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b751a032f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b751a032f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b751a032f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b751a032f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b751a032f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b751a032f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751a03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751a03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751a032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751a032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751a032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751a032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751a032f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751a032f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751a032f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751a032f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b751a032f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b751a032f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b751a032f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b751a032f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5 - Can we predict whether a Hotel Booking will be canceled?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Chen 113200236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distributions of bookings vs market segment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624563" y="1752175"/>
            <a:ext cx="38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df.market_segment.value_counts()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438" y="2494300"/>
            <a:ext cx="4129225" cy="1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room type was most commonly booked? Most commonly cancelled?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936975"/>
            <a:ext cx="2665800" cy="2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75" y="2154688"/>
            <a:ext cx="2665800" cy="21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percentage of the data recorded cancellations for each hotel?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39750" y="2060500"/>
            <a:ext cx="3300900" cy="25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df[df.hotel==h_type]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.is_canceled.sum() *100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 </a:t>
            </a:r>
            <a:r>
              <a:rPr lang="en"/>
              <a:t>df[df.hotel==h_type]</a:t>
            </a:r>
            <a:r>
              <a:rPr lang="en"/>
              <a:t>.shape[0]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825" y="3705100"/>
            <a:ext cx="2651825" cy="8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981550" y="2060500"/>
            <a:ext cx="4818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City Hotel bookings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41.73 % of bookings cancelled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Resort Hotel bookings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27.76 % of bookings cancelled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288300" y="154900"/>
            <a:ext cx="856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What models to consider? </a:t>
            </a:r>
            <a:endParaRPr b="1" sz="4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66500" y="1555800"/>
            <a:ext cx="441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Hotel Booking Cancellation is a classification task!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booking can be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canceled (1)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canceled (0)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850" y="1478575"/>
            <a:ext cx="3141550" cy="277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(1)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We have an overwhelming amount of features (36)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Must eliminate some columns, initial dropping shown</a:t>
            </a:r>
            <a:endParaRPr sz="24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50" y="3185050"/>
            <a:ext cx="57150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548025" y="1347875"/>
            <a:ext cx="785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for col in ['adr', 'days_in_waiting_list']: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    df[col] = np.log(df[col] + 0.000001)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(2) - numerical cols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2724400"/>
            <a:ext cx="68675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(3) - categorical vars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88" y="1286275"/>
            <a:ext cx="6092725" cy="32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deal with categorical data?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Many ML models can only accept numerical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Solution = use encoding techniques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One Hot Encoding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Ordinal Encoding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50" y="676275"/>
            <a:ext cx="7829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The Hotel Booking Dataset (Kaggle)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Hotel Booking records for city and resort hotels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Data collected from July 1, 2015 to August 31, 2017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Dataset Size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119390 rows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-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36 columns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3363"/>
            <a:ext cx="4267200" cy="215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400250" y="453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resulting columns shown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25" y="1088662"/>
            <a:ext cx="2891179" cy="34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75" y="1118394"/>
            <a:ext cx="2891175" cy="342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classifiers should we choose?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Logistic Regression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Decision Tree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Gradient Boosting Classifier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* sklearn is our library of choice here!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 …. Train Test Split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80" y="1570330"/>
            <a:ext cx="6709150" cy="24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424" y="1350800"/>
            <a:ext cx="3975425" cy="13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50" y="1532000"/>
            <a:ext cx="37719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538" y="3119700"/>
            <a:ext cx="6798926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Performance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00" y="1211350"/>
            <a:ext cx="4189493" cy="3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compute these measures?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00" y="1658100"/>
            <a:ext cx="5387600" cy="24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 + Winner!!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{6148B817-B409-4CC7-A706-D6D55EB7A147}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Reg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8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8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8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8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87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 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Considerations….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Additional Feature Reduction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More models to consider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Consideration of hyperparameter tuning for each model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850" y="666750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Booking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85175"/>
            <a:ext cx="40005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5" y="1566850"/>
            <a:ext cx="39528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90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Exploratory Data Analysis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(Pandas, Numpy, Matplotlib)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country saw the most hotel bookings?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516800" y="1673200"/>
            <a:ext cx="33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df.country.value_counts()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00" y="2382800"/>
            <a:ext cx="26955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075" y="1347421"/>
            <a:ext cx="1676625" cy="11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011075" y="2994800"/>
            <a:ext cx="226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PRT = Portugal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accounts for 40.7 % of all bookings in the data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distribution like for both hotels with respect to the price of a room per night? 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25300" y="2001600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column of interest = Average Daily Rate (adr)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50" y="2571750"/>
            <a:ext cx="79629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are most busy for both hotels?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250" y="1673250"/>
            <a:ext cx="3207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df[df.hotel==h_type]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.arrival_date_month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.value_counts().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head(3).index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5608150" y="1211350"/>
            <a:ext cx="2509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City Hotel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July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August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Resort Hotel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April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July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August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see the most expensive per night costs?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82000" y="1704150"/>
            <a:ext cx="32448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df[df.hotel==h_type]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.groupby('arrival_date_month')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['adr']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.mean().sort_values()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.tail(3)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25" y="1704138"/>
            <a:ext cx="4625350" cy="125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025" y="3390975"/>
            <a:ext cx="4625350" cy="1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months see the most cancellations for both hotel types?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20000" y="1595775"/>
            <a:ext cx="3306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df[df.hotel == h_type]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.groupby('arrival_date_month')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['is_canceled']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.sum().head()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75" y="1830150"/>
            <a:ext cx="38862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