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59" r:id="rId3"/>
    <p:sldId id="270" r:id="rId4"/>
    <p:sldId id="271" r:id="rId5"/>
    <p:sldId id="287" r:id="rId6"/>
    <p:sldId id="272" r:id="rId7"/>
    <p:sldId id="294" r:id="rId8"/>
    <p:sldId id="273" r:id="rId9"/>
    <p:sldId id="274" r:id="rId10"/>
    <p:sldId id="275" r:id="rId11"/>
    <p:sldId id="289" r:id="rId12"/>
    <p:sldId id="276" r:id="rId13"/>
    <p:sldId id="277" r:id="rId14"/>
    <p:sldId id="278" r:id="rId15"/>
    <p:sldId id="290" r:id="rId16"/>
    <p:sldId id="295" r:id="rId17"/>
    <p:sldId id="279" r:id="rId18"/>
    <p:sldId id="280" r:id="rId19"/>
    <p:sldId id="281" r:id="rId20"/>
    <p:sldId id="291" r:id="rId21"/>
    <p:sldId id="284" r:id="rId22"/>
    <p:sldId id="286" r:id="rId23"/>
    <p:sldId id="292" r:id="rId24"/>
    <p:sldId id="293" r:id="rId25"/>
    <p:sldId id="296" r:id="rId26"/>
    <p:sldId id="288" r:id="rId27"/>
    <p:sldId id="285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7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1ECB5-9450-48C1-BC8B-02C838CDE6B9}" type="datetimeFigureOut">
              <a:rPr lang="en-US"/>
              <a:t>11/9/2019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2BE9C-E2E4-43F3-8D67-E9DB812BB9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79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E0964-1A1C-492A-8ABB-97C526CFCDFB}" type="datetimeFigureOut">
              <a:rPr lang="en-US"/>
              <a:t>11/9/2019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6ED93-11B9-488C-8E71-3FBEB8F36D4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6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905000" y="1464287"/>
            <a:ext cx="8382000" cy="2729554"/>
          </a:xfrm>
        </p:spPr>
        <p:txBody>
          <a:bodyPr tIns="0" bIns="0"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93840"/>
            <a:ext cx="8382000" cy="1108883"/>
          </a:xfrm>
        </p:spPr>
        <p:txBody>
          <a:bodyPr tIns="0" bIns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6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00">
          <p15:clr>
            <a:srgbClr val="5ACBF0"/>
          </p15:clr>
        </p15:guide>
        <p15:guide id="2" pos="6480">
          <p15:clr>
            <a:srgbClr val="5ACBF0"/>
          </p15:clr>
        </p15:guide>
        <p15:guide id="3" orient="horz" pos="216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2171700"/>
            <a:ext cx="5707039" cy="4000500"/>
          </a:xfrm>
          <a:solidFill>
            <a:schemeClr val="bg1">
              <a:lumMod val="75000"/>
            </a:schemeClr>
          </a:solidFill>
          <a:ln w="63500">
            <a:solidFill>
              <a:schemeClr val="tx1">
                <a:lumMod val="50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3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9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91800" y="685799"/>
            <a:ext cx="1409700" cy="5491163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799"/>
            <a:ext cx="9038544" cy="5491164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4627" y="6511119"/>
            <a:ext cx="2651162" cy="275839"/>
          </a:xfrm>
        </p:spPr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511119"/>
            <a:ext cx="5157725" cy="275839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490" y="6511119"/>
            <a:ext cx="1115786" cy="275839"/>
          </a:xfrm>
        </p:spPr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1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1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8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2171699"/>
            <a:ext cx="4419600" cy="4005263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71699"/>
            <a:ext cx="4419600" cy="4005263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7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3" y="1681163"/>
            <a:ext cx="441655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9723" y="2505075"/>
            <a:ext cx="4416552" cy="36845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19600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19600" cy="36845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9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11/9/2019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71700"/>
            <a:ext cx="5707038" cy="4000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51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600200" y="295562"/>
            <a:ext cx="8991600" cy="100824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5" y="2171700"/>
            <a:ext cx="8991600" cy="4000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151" y="6511119"/>
            <a:ext cx="2651162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724" y="6511119"/>
            <a:ext cx="5157725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6014" y="6511119"/>
            <a:ext cx="1115786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2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100000"/>
        </a:lnSpc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67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247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5819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391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963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53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107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679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pos="6672">
          <p15:clr>
            <a:srgbClr val="F26B43"/>
          </p15:clr>
        </p15:guide>
        <p15:guide id="3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Reimbursement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Crnich</a:t>
            </a:r>
            <a:endParaRPr lang="en-US" dirty="0"/>
          </a:p>
          <a:p>
            <a:r>
              <a:rPr lang="en-US" dirty="0"/>
              <a:t>James Todd</a:t>
            </a:r>
          </a:p>
          <a:p>
            <a:r>
              <a:rPr lang="en-US" dirty="0"/>
              <a:t>Lucy Stapleton</a:t>
            </a:r>
          </a:p>
        </p:txBody>
      </p:sp>
    </p:spTree>
    <p:extLst>
      <p:ext uri="{BB962C8B-B14F-4D97-AF65-F5344CB8AC3E}">
        <p14:creationId xmlns:p14="http://schemas.microsoft.com/office/powerpoint/2010/main" val="36885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servlet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search though all the different types of user tables</a:t>
            </a:r>
            <a:endParaRPr dirty="0"/>
          </a:p>
          <a:p>
            <a:r>
              <a:rPr lang="en-US" dirty="0"/>
              <a:t>Will start the session</a:t>
            </a:r>
          </a:p>
          <a:p>
            <a:r>
              <a:rPr lang="en-US" dirty="0"/>
              <a:t>Will set session attributes that will be used in hidden input fields inside of forms</a:t>
            </a:r>
          </a:p>
          <a:p>
            <a:r>
              <a:rPr lang="en-US" dirty="0"/>
              <a:t>Will identify which type of user they are a store it in the session to be used in decision making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4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C5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8DA6D-259A-491D-A247-A19C5C26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72B6CE-3B29-43ED-AB5A-2C6AA031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html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user enter the information needed to receive reimbursement</a:t>
            </a:r>
            <a:endParaRPr dirty="0"/>
          </a:p>
          <a:p>
            <a:r>
              <a:rPr lang="en-US" dirty="0"/>
              <a:t>Pulls session attributes to auto complete parts of the form  </a:t>
            </a:r>
            <a:endParaRPr dirty="0"/>
          </a:p>
          <a:p>
            <a:r>
              <a:rPr lang="en-US" dirty="0"/>
              <a:t>These auto filled fields are hidden from the user to prevent tampering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9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2171700"/>
            <a:ext cx="5078185" cy="4000500"/>
          </a:xfrm>
        </p:spPr>
        <p:txBody>
          <a:bodyPr/>
          <a:lstStyle/>
          <a:p>
            <a:r>
              <a:rPr lang="en-US" dirty="0"/>
              <a:t>Form data restructured into JSON</a:t>
            </a:r>
          </a:p>
          <a:p>
            <a:r>
              <a:rPr lang="en-US" dirty="0"/>
              <a:t>Sends to servlet via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Grabs the session variables and inserts these values into the 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servlet will insert a new form into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D9526-9C75-47A4-9498-1EBC9D5B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Apps page employee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70BEF4-8432-4EE1-8046-B44AA7CE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313299"/>
            <a:ext cx="6906491" cy="50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9526-9C75-47A4-9498-1EBC9D5B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1"/>
            <a:ext cx="3142704" cy="332965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Apps page for manager/chairman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BC2DA5-93FF-4C84-B2D1-DCCD1016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26" y="1747158"/>
            <a:ext cx="7191239" cy="47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previous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display the previously submitted applications submitted by that user </a:t>
            </a:r>
          </a:p>
          <a:p>
            <a:r>
              <a:rPr lang="en-US" dirty="0"/>
              <a:t>Each application will have a row displaying a couple attributes and a submit button to view the application on the review html file</a:t>
            </a:r>
          </a:p>
          <a:p>
            <a:r>
              <a:rPr lang="en-US" dirty="0"/>
              <a:t>The form will have the application id as it’s only input field </a:t>
            </a:r>
          </a:p>
        </p:txBody>
      </p:sp>
    </p:spTree>
    <p:extLst>
      <p:ext uri="{BB962C8B-B14F-4D97-AF65-F5344CB8AC3E}">
        <p14:creationId xmlns:p14="http://schemas.microsoft.com/office/powerpoint/2010/main" val="27477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table will be fed by an array of application objects sorted by end date of the courses. </a:t>
            </a:r>
          </a:p>
          <a:p>
            <a:pPr marL="0" indent="0">
              <a:buNone/>
            </a:pPr>
            <a:r>
              <a:rPr lang="en-US" dirty="0"/>
              <a:t>The submit button will send the application id to the servlet.</a:t>
            </a:r>
          </a:p>
          <a:p>
            <a:pPr marL="0" indent="0">
              <a:buNone/>
            </a:pPr>
            <a:r>
              <a:rPr lang="en-US" dirty="0"/>
              <a:t> single application to view the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Receives a single id  </a:t>
            </a:r>
          </a:p>
          <a:p>
            <a:r>
              <a:rPr lang="en-US" dirty="0"/>
              <a:t>Gets a single application from the database and sends it to the review page to be seen by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8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system relies solely on email communication, requiring manual lookups of available funds</a:t>
            </a:r>
            <a:endParaRPr dirty="0"/>
          </a:p>
          <a:p>
            <a:r>
              <a:rPr lang="en-US" dirty="0"/>
              <a:t>there is no way to record and report on reimbursements awarded</a:t>
            </a:r>
          </a:p>
          <a:p>
            <a:r>
              <a:rPr lang="en-US" dirty="0"/>
              <a:t>to identify highly-invested courses that could be developed to be offered in-house.</a:t>
            </a:r>
          </a:p>
          <a:p>
            <a:pPr marL="0" indent="0">
              <a:buNone/>
            </a:pP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4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E0DF44-A689-452C-9DFD-6D349DEAB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943893"/>
            <a:ext cx="5109883" cy="4592823"/>
          </a:xfr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6724D1-912A-4CAC-B435-28BACA4B8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473"/>
          <a:stretch/>
        </p:blipFill>
        <p:spPr>
          <a:xfrm>
            <a:off x="6390702" y="1801905"/>
            <a:ext cx="5370991" cy="4876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064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content of the form that the employee has selected to view.</a:t>
            </a:r>
          </a:p>
          <a:p>
            <a:r>
              <a:rPr lang="en-US" dirty="0"/>
              <a:t>Has a form for a user to submit the remaining required fields to update their application</a:t>
            </a:r>
          </a:p>
          <a:p>
            <a:r>
              <a:rPr lang="en-US" dirty="0"/>
              <a:t>Has a form for the chairman to adjust the reimbursement amount, determine whether the app is approved or denied, and can send a message to the user if needed</a:t>
            </a:r>
          </a:p>
        </p:txBody>
      </p:sp>
    </p:spTree>
    <p:extLst>
      <p:ext uri="{BB962C8B-B14F-4D97-AF65-F5344CB8AC3E}">
        <p14:creationId xmlns:p14="http://schemas.microsoft.com/office/powerpoint/2010/main" val="19927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Receives the form from apps servlet </a:t>
            </a:r>
          </a:p>
          <a:p>
            <a:r>
              <a:rPr lang="en-US" dirty="0"/>
              <a:t>places the form variables to be displayed to view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6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DB39-29F7-4559-BE7C-16B336EC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app for employee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6C3AB-D12D-44F4-B60F-7B981015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449" y="2171700"/>
            <a:ext cx="4346152" cy="4000500"/>
          </a:xfrm>
        </p:spPr>
      </p:pic>
    </p:spTree>
    <p:extLst>
      <p:ext uri="{BB962C8B-B14F-4D97-AF65-F5344CB8AC3E}">
        <p14:creationId xmlns:p14="http://schemas.microsoft.com/office/powerpoint/2010/main" val="17862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8328-E5E5-4020-9A22-7AFDD51E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app for Chairman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7B265-2B98-4765-8D32-339C70F1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71" y="2171700"/>
            <a:ext cx="4303908" cy="4000500"/>
          </a:xfrm>
        </p:spPr>
      </p:pic>
    </p:spTree>
    <p:extLst>
      <p:ext uri="{BB962C8B-B14F-4D97-AF65-F5344CB8AC3E}">
        <p14:creationId xmlns:p14="http://schemas.microsoft.com/office/powerpoint/2010/main" val="212498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87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A68E0-B7C3-4CC4-93A0-33FA4124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managers and dept head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23B03-8345-4DEF-9C61-7A54CDE2D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01289"/>
            <a:ext cx="7188199" cy="4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B221-3F8D-4595-BEA5-BFA4521A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5692123"/>
            <a:ext cx="8991600" cy="10082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Valid Credentials                    Invalid Credentials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B618D2-FF6A-4A9B-B7AD-457DC8FB1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" y="2214572"/>
            <a:ext cx="5753195" cy="3223314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FC8FD-DDD7-4A07-A111-E776EEED85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4571"/>
            <a:ext cx="6008893" cy="32233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333176-4EDD-45C7-A281-F67598763861}"/>
              </a:ext>
            </a:extLst>
          </p:cNvPr>
          <p:cNvSpPr txBox="1">
            <a:spLocks/>
          </p:cNvSpPr>
          <p:nvPr/>
        </p:nvSpPr>
        <p:spPr bwMode="white">
          <a:xfrm>
            <a:off x="1752600" y="447962"/>
            <a:ext cx="8991600" cy="100824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Visions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Next Sprint</a:t>
            </a:r>
          </a:p>
          <a:p>
            <a:pPr lvl="1"/>
            <a:r>
              <a:rPr lang="en-US" dirty="0"/>
              <a:t>Finish Servlets</a:t>
            </a:r>
          </a:p>
          <a:p>
            <a:pPr lvl="1"/>
            <a:r>
              <a:rPr lang="en-US" dirty="0"/>
              <a:t>Assemble working demo</a:t>
            </a:r>
          </a:p>
          <a:p>
            <a:r>
              <a:rPr lang="en-US" dirty="0"/>
              <a:t>Future Prospects</a:t>
            </a:r>
          </a:p>
          <a:p>
            <a:pPr lvl="1"/>
            <a:r>
              <a:rPr lang="en-US" dirty="0"/>
              <a:t>Add email functionality</a:t>
            </a:r>
          </a:p>
          <a:p>
            <a:pPr lvl="1"/>
            <a:r>
              <a:rPr lang="en-US" dirty="0"/>
              <a:t>Reset reimbursements on new year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12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use system that allows for application to been completed in less than a minute</a:t>
            </a:r>
          </a:p>
          <a:p>
            <a:r>
              <a:rPr lang="en-US" dirty="0"/>
              <a:t>The status of application in the click of the button</a:t>
            </a:r>
          </a:p>
          <a:p>
            <a:r>
              <a:rPr lang="en-US" dirty="0"/>
              <a:t>Allows for mangers and chairman to approved or deny the application while viewing all the information needed to base their decisions on</a:t>
            </a:r>
          </a:p>
          <a:p>
            <a:r>
              <a:rPr lang="en-US" dirty="0"/>
              <a:t>Emails the user when the application has completed the review process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8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 used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dirty="0"/>
          </a:p>
          <a:p>
            <a:r>
              <a:rPr lang="en-US" dirty="0"/>
              <a:t>CSS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Java =&gt; Servlets</a:t>
            </a:r>
          </a:p>
          <a:p>
            <a:r>
              <a:rPr lang="en-US" dirty="0"/>
              <a:t>Postgres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Postman =&gt;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4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D564-2915-4C84-9345-937B4331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Materialized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013F-9C39-436C-A550-F47F1FD4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design </a:t>
            </a:r>
          </a:p>
          <a:p>
            <a:r>
              <a:rPr lang="en-US" dirty="0"/>
              <a:t>Speed of development</a:t>
            </a:r>
          </a:p>
          <a:p>
            <a:r>
              <a:rPr lang="en-US" dirty="0"/>
              <a:t>Modern</a:t>
            </a:r>
          </a:p>
          <a:p>
            <a:r>
              <a:rPr lang="en-US" dirty="0"/>
              <a:t>Keep </a:t>
            </a:r>
            <a:r>
              <a:rPr lang="en-US" dirty="0" err="1"/>
              <a:t>css</a:t>
            </a:r>
            <a:r>
              <a:rPr lang="en-US" dirty="0"/>
              <a:t> on the same page as html: limits human error</a:t>
            </a:r>
          </a:p>
          <a:p>
            <a:r>
              <a:rPr lang="en-US" dirty="0"/>
              <a:t>Fun Fact: Google uses it</a:t>
            </a:r>
          </a:p>
        </p:txBody>
      </p:sp>
    </p:spTree>
    <p:extLst>
      <p:ext uri="{BB962C8B-B14F-4D97-AF65-F5344CB8AC3E}">
        <p14:creationId xmlns:p14="http://schemas.microsoft.com/office/powerpoint/2010/main" val="36326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housed on AWS</a:t>
            </a:r>
          </a:p>
          <a:p>
            <a:r>
              <a:rPr lang="en-US" dirty="0"/>
              <a:t>Contains form info, employee info, event info</a:t>
            </a:r>
          </a:p>
          <a:p>
            <a:r>
              <a:rPr lang="en-US" dirty="0"/>
              <a:t>JDBC connection</a:t>
            </a:r>
          </a:p>
        </p:txBody>
      </p:sp>
    </p:spTree>
    <p:extLst>
      <p:ext uri="{BB962C8B-B14F-4D97-AF65-F5344CB8AC3E}">
        <p14:creationId xmlns:p14="http://schemas.microsoft.com/office/powerpoint/2010/main" val="41352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B2BE-1801-4D19-BB54-DAC034BA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96A0-B946-47CA-9090-AEA8B2EC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uses a singleton design method</a:t>
            </a:r>
          </a:p>
          <a:p>
            <a:r>
              <a:rPr lang="en-US" dirty="0"/>
              <a:t>Allows for connection to the database </a:t>
            </a:r>
          </a:p>
          <a:p>
            <a:r>
              <a:rPr lang="en-US" dirty="0"/>
              <a:t>Prevents user from having many different connections at once</a:t>
            </a:r>
          </a:p>
        </p:txBody>
      </p:sp>
    </p:spTree>
    <p:extLst>
      <p:ext uri="{BB962C8B-B14F-4D97-AF65-F5344CB8AC3E}">
        <p14:creationId xmlns:p14="http://schemas.microsoft.com/office/powerpoint/2010/main" val="6880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html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  <a:endParaRPr dirty="0"/>
          </a:p>
          <a:p>
            <a:r>
              <a:rPr lang="en-US" dirty="0"/>
              <a:t>All users will login with a single form</a:t>
            </a:r>
          </a:p>
          <a:p>
            <a:r>
              <a:rPr lang="en-US" dirty="0"/>
              <a:t>Will receive username and password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0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js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all of the user’s information from the login and assembles it into a json object</a:t>
            </a:r>
          </a:p>
          <a:p>
            <a:r>
              <a:rPr lang="en-US" dirty="0"/>
              <a:t>Will allow for the servlet to reach the login information</a:t>
            </a:r>
          </a:p>
          <a:p>
            <a:r>
              <a:rPr lang="en-US" dirty="0"/>
              <a:t>Sends json through an </a:t>
            </a:r>
            <a:r>
              <a:rPr lang="en-US" dirty="0" err="1"/>
              <a:t>xhrhttpresponse</a:t>
            </a:r>
            <a:r>
              <a:rPr lang="en-US" dirty="0"/>
              <a:t> object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9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itched Border 16x9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608</Words>
  <Application>Microsoft Office PowerPoint</Application>
  <PresentationFormat>Widescreen</PresentationFormat>
  <Paragraphs>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Stitched Border 16x9</vt:lpstr>
      <vt:lpstr>Employee Reimbursement</vt:lpstr>
      <vt:lpstr>The problem</vt:lpstr>
      <vt:lpstr>Our solution</vt:lpstr>
      <vt:lpstr>Tec used</vt:lpstr>
      <vt:lpstr>Materialized css </vt:lpstr>
      <vt:lpstr>database</vt:lpstr>
      <vt:lpstr>connection</vt:lpstr>
      <vt:lpstr>Login html</vt:lpstr>
      <vt:lpstr>Login js</vt:lpstr>
      <vt:lpstr>Login servlet</vt:lpstr>
      <vt:lpstr>Login page</vt:lpstr>
      <vt:lpstr>Application html</vt:lpstr>
      <vt:lpstr>Application js</vt:lpstr>
      <vt:lpstr>Application servlet</vt:lpstr>
      <vt:lpstr>Apps page employee</vt:lpstr>
      <vt:lpstr>Apps page for manager/chairman</vt:lpstr>
      <vt:lpstr>Viewing previous applications </vt:lpstr>
      <vt:lpstr>Review js</vt:lpstr>
      <vt:lpstr>Review servlet</vt:lpstr>
      <vt:lpstr>PowerPoint Presentation</vt:lpstr>
      <vt:lpstr>Review html</vt:lpstr>
      <vt:lpstr>Review js</vt:lpstr>
      <vt:lpstr>Review app for employee</vt:lpstr>
      <vt:lpstr>Review app for Chairman</vt:lpstr>
      <vt:lpstr>review managers and dept head</vt:lpstr>
      <vt:lpstr>Valid Credentials                    Invalid Credentials</vt:lpstr>
      <vt:lpstr>Visions for future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Reinbursment</dc:title>
  <dc:creator>Revature Associate</dc:creator>
  <cp:lastModifiedBy>Revature Associate</cp:lastModifiedBy>
  <cp:revision>12</cp:revision>
  <dcterms:created xsi:type="dcterms:W3CDTF">2019-11-10T17:33:42Z</dcterms:created>
  <dcterms:modified xsi:type="dcterms:W3CDTF">2019-11-10T19:01:52Z</dcterms:modified>
</cp:coreProperties>
</file>