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8" r:id="rId2"/>
    <p:sldId id="259" r:id="rId3"/>
    <p:sldId id="270" r:id="rId4"/>
    <p:sldId id="271" r:id="rId5"/>
    <p:sldId id="287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4" r:id="rId17"/>
    <p:sldId id="286" r:id="rId18"/>
    <p:sldId id="285" r:id="rId19"/>
    <p:sldId id="288" r:id="rId20"/>
    <p:sldId id="283" r:id="rId21"/>
    <p:sldId id="260" r:id="rId22"/>
    <p:sldId id="261" r:id="rId23"/>
    <p:sldId id="262" r:id="rId24"/>
    <p:sldId id="269" r:id="rId25"/>
    <p:sldId id="263" r:id="rId26"/>
    <p:sldId id="264" r:id="rId27"/>
    <p:sldId id="265" r:id="rId28"/>
    <p:sldId id="266" r:id="rId29"/>
    <p:sldId id="267" r:id="rId30"/>
    <p:sldId id="2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48" y="8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77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0D-42E7-A727-B0628485ED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0D-42E7-A727-B0628485ED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0D-42E7-A727-B0628485ED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4614920"/>
        <c:axId val="224615312"/>
      </c:barChart>
      <c:catAx>
        <c:axId val="224614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615312"/>
        <c:crosses val="autoZero"/>
        <c:auto val="1"/>
        <c:lblAlgn val="ctr"/>
        <c:lblOffset val="100"/>
        <c:noMultiLvlLbl val="0"/>
      </c:catAx>
      <c:valAx>
        <c:axId val="22461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614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055CF-8DEB-4A02-949A-DE72B6AC5D37}" type="doc">
      <dgm:prSet loTypeId="urn:microsoft.com/office/officeart/2008/layout/SquareAccen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2E8A29-955A-4C7C-A174-3E9DCD4DC89B}">
      <dgm:prSet phldrT="[Text]"/>
      <dgm:spPr/>
      <dgm:t>
        <a:bodyPr/>
        <a:lstStyle/>
        <a:p>
          <a:r>
            <a:rPr lang="en-US" dirty="0"/>
            <a:t>Step 1 Title</a:t>
          </a:r>
        </a:p>
      </dgm:t>
    </dgm:pt>
    <dgm:pt modelId="{BA7938E6-8DFA-40B7-B4C4-EACC6D85FC31}" type="parTrans" cxnId="{2986897A-7787-444F-B6C8-41F3823EF3C1}">
      <dgm:prSet/>
      <dgm:spPr/>
      <dgm:t>
        <a:bodyPr/>
        <a:lstStyle/>
        <a:p>
          <a:endParaRPr lang="en-US"/>
        </a:p>
      </dgm:t>
    </dgm:pt>
    <dgm:pt modelId="{C2176686-D23E-48EB-9D1B-1A1B46236638}" type="sibTrans" cxnId="{2986897A-7787-444F-B6C8-41F3823EF3C1}">
      <dgm:prSet/>
      <dgm:spPr/>
      <dgm:t>
        <a:bodyPr/>
        <a:lstStyle/>
        <a:p>
          <a:endParaRPr lang="en-US"/>
        </a:p>
      </dgm:t>
    </dgm:pt>
    <dgm:pt modelId="{23A0DE4A-FE92-496E-B335-3433CEFB74E9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68935D38-FEDC-4CD3-8002-43CB3944BEAF}" type="parTrans" cxnId="{67A03D8F-F327-4A9F-ABBC-1EB67EFD1ECB}">
      <dgm:prSet/>
      <dgm:spPr/>
      <dgm:t>
        <a:bodyPr/>
        <a:lstStyle/>
        <a:p>
          <a:endParaRPr lang="en-US"/>
        </a:p>
      </dgm:t>
    </dgm:pt>
    <dgm:pt modelId="{55DF926D-029A-4E18-95C4-77A5A37CAE40}" type="sibTrans" cxnId="{67A03D8F-F327-4A9F-ABBC-1EB67EFD1ECB}">
      <dgm:prSet/>
      <dgm:spPr/>
      <dgm:t>
        <a:bodyPr/>
        <a:lstStyle/>
        <a:p>
          <a:endParaRPr lang="en-US"/>
        </a:p>
      </dgm:t>
    </dgm:pt>
    <dgm:pt modelId="{97AFB725-9839-43BA-B026-0DD6AA03AD9C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CC01022B-5039-457F-931E-79459E3C1DC4}" type="parTrans" cxnId="{97004F90-D1DB-4A84-A8AE-504DE1F07341}">
      <dgm:prSet/>
      <dgm:spPr/>
      <dgm:t>
        <a:bodyPr/>
        <a:lstStyle/>
        <a:p>
          <a:endParaRPr lang="en-US"/>
        </a:p>
      </dgm:t>
    </dgm:pt>
    <dgm:pt modelId="{D5C26250-A06D-4B41-BC14-92648809C21F}" type="sibTrans" cxnId="{97004F90-D1DB-4A84-A8AE-504DE1F07341}">
      <dgm:prSet/>
      <dgm:spPr/>
      <dgm:t>
        <a:bodyPr/>
        <a:lstStyle/>
        <a:p>
          <a:endParaRPr lang="en-US"/>
        </a:p>
      </dgm:t>
    </dgm:pt>
    <dgm:pt modelId="{B86124A4-14C7-49C7-A342-9B2C2B94980B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B2F6F8FA-C3EE-485C-BFEC-A81570DC47D8}" type="parTrans" cxnId="{508A9F6A-C4F1-4147-A5F6-B89293B446E8}">
      <dgm:prSet/>
      <dgm:spPr/>
      <dgm:t>
        <a:bodyPr/>
        <a:lstStyle/>
        <a:p>
          <a:endParaRPr lang="en-US"/>
        </a:p>
      </dgm:t>
    </dgm:pt>
    <dgm:pt modelId="{1114C752-8188-4E63-BFFC-E4081ACE9882}" type="sibTrans" cxnId="{508A9F6A-C4F1-4147-A5F6-B89293B446E8}">
      <dgm:prSet/>
      <dgm:spPr/>
      <dgm:t>
        <a:bodyPr/>
        <a:lstStyle/>
        <a:p>
          <a:endParaRPr lang="en-US"/>
        </a:p>
      </dgm:t>
    </dgm:pt>
    <dgm:pt modelId="{A97FC57D-50D6-4D43-99C3-06D09820F122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5DD877C7-E4D9-4A68-A305-5A7689D3DBE7}" type="parTrans" cxnId="{D286A548-6BB0-4DED-9FB5-D87042DDBE0A}">
      <dgm:prSet/>
      <dgm:spPr/>
      <dgm:t>
        <a:bodyPr/>
        <a:lstStyle/>
        <a:p>
          <a:endParaRPr lang="en-US"/>
        </a:p>
      </dgm:t>
    </dgm:pt>
    <dgm:pt modelId="{C17BCABE-BEF2-4CC4-B037-B6B4866665CD}" type="sibTrans" cxnId="{D286A548-6BB0-4DED-9FB5-D87042DDBE0A}">
      <dgm:prSet/>
      <dgm:spPr/>
      <dgm:t>
        <a:bodyPr/>
        <a:lstStyle/>
        <a:p>
          <a:endParaRPr lang="en-US"/>
        </a:p>
      </dgm:t>
    </dgm:pt>
    <dgm:pt modelId="{B6E26FFC-9977-4BBC-BEC7-3D6B63754E52}">
      <dgm:prSet phldrT="[Text]"/>
      <dgm:spPr/>
      <dgm:t>
        <a:bodyPr/>
        <a:lstStyle/>
        <a:p>
          <a:r>
            <a:rPr lang="en-US" dirty="0"/>
            <a:t>Step 2 Title</a:t>
          </a:r>
        </a:p>
      </dgm:t>
    </dgm:pt>
    <dgm:pt modelId="{5CEFBD89-2F4F-4B51-A98A-0F3C86494166}" type="parTrans" cxnId="{17E73148-9C08-4999-B21E-F3C5A0E3FC0C}">
      <dgm:prSet/>
      <dgm:spPr/>
      <dgm:t>
        <a:bodyPr/>
        <a:lstStyle/>
        <a:p>
          <a:endParaRPr lang="en-US"/>
        </a:p>
      </dgm:t>
    </dgm:pt>
    <dgm:pt modelId="{48634C00-2335-4923-9072-EB7482323D9C}" type="sibTrans" cxnId="{17E73148-9C08-4999-B21E-F3C5A0E3FC0C}">
      <dgm:prSet/>
      <dgm:spPr/>
      <dgm:t>
        <a:bodyPr/>
        <a:lstStyle/>
        <a:p>
          <a:endParaRPr lang="en-US"/>
        </a:p>
      </dgm:t>
    </dgm:pt>
    <dgm:pt modelId="{CBCC21F5-552F-4D39-812E-6FCD4A366F5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4A973A1C-85F1-4969-A536-D29940229E2C}" type="parTrans" cxnId="{3C41F2E0-4620-40B4-9857-68872B278EFB}">
      <dgm:prSet/>
      <dgm:spPr/>
      <dgm:t>
        <a:bodyPr/>
        <a:lstStyle/>
        <a:p>
          <a:endParaRPr lang="en-US"/>
        </a:p>
      </dgm:t>
    </dgm:pt>
    <dgm:pt modelId="{3640B940-6901-481F-ADF7-6B77DEEED764}" type="sibTrans" cxnId="{3C41F2E0-4620-40B4-9857-68872B278EFB}">
      <dgm:prSet/>
      <dgm:spPr/>
      <dgm:t>
        <a:bodyPr/>
        <a:lstStyle/>
        <a:p>
          <a:endParaRPr lang="en-US"/>
        </a:p>
      </dgm:t>
    </dgm:pt>
    <dgm:pt modelId="{62831651-7C26-466C-BAA4-31EA8D14E47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F3EB6E4-07A5-4199-9C2F-8B91F53579FE}" type="parTrans" cxnId="{59DDA576-1BA9-49E8-9D1D-361FF667A19A}">
      <dgm:prSet/>
      <dgm:spPr/>
      <dgm:t>
        <a:bodyPr/>
        <a:lstStyle/>
        <a:p>
          <a:endParaRPr lang="en-US"/>
        </a:p>
      </dgm:t>
    </dgm:pt>
    <dgm:pt modelId="{0D19FA60-5F9C-420B-AD2F-A0656A7F0783}" type="sibTrans" cxnId="{59DDA576-1BA9-49E8-9D1D-361FF667A19A}">
      <dgm:prSet/>
      <dgm:spPr/>
      <dgm:t>
        <a:bodyPr/>
        <a:lstStyle/>
        <a:p>
          <a:endParaRPr lang="en-US"/>
        </a:p>
      </dgm:t>
    </dgm:pt>
    <dgm:pt modelId="{44B2544A-D122-4B95-A36C-B03D9E272B48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9EE40E78-C1B8-4A87-A668-53AD816CED24}" type="parTrans" cxnId="{F89EA6DF-D106-435E-9337-D23286A767A6}">
      <dgm:prSet/>
      <dgm:spPr/>
      <dgm:t>
        <a:bodyPr/>
        <a:lstStyle/>
        <a:p>
          <a:endParaRPr lang="en-US"/>
        </a:p>
      </dgm:t>
    </dgm:pt>
    <dgm:pt modelId="{F32DECE0-DC7F-4DCF-A10D-96A117A49197}" type="sibTrans" cxnId="{F89EA6DF-D106-435E-9337-D23286A767A6}">
      <dgm:prSet/>
      <dgm:spPr/>
      <dgm:t>
        <a:bodyPr/>
        <a:lstStyle/>
        <a:p>
          <a:endParaRPr lang="en-US"/>
        </a:p>
      </dgm:t>
    </dgm:pt>
    <dgm:pt modelId="{6D0E5D9F-7263-4526-A227-51301233F549}">
      <dgm:prSet phldrT="[Text]"/>
      <dgm:spPr/>
      <dgm:t>
        <a:bodyPr/>
        <a:lstStyle/>
        <a:p>
          <a:r>
            <a:rPr lang="en-US" dirty="0"/>
            <a:t>Step 3 Title</a:t>
          </a:r>
        </a:p>
      </dgm:t>
    </dgm:pt>
    <dgm:pt modelId="{23416D07-25F8-426C-BC65-639E6BCF4D6D}" type="parTrans" cxnId="{C8C462C6-33A3-4E8B-91FE-36DBE92F1C4A}">
      <dgm:prSet/>
      <dgm:spPr/>
      <dgm:t>
        <a:bodyPr/>
        <a:lstStyle/>
        <a:p>
          <a:endParaRPr lang="en-US"/>
        </a:p>
      </dgm:t>
    </dgm:pt>
    <dgm:pt modelId="{DE289E29-1989-4D8E-8AA6-F030105B3F13}" type="sibTrans" cxnId="{C8C462C6-33A3-4E8B-91FE-36DBE92F1C4A}">
      <dgm:prSet/>
      <dgm:spPr/>
      <dgm:t>
        <a:bodyPr/>
        <a:lstStyle/>
        <a:p>
          <a:endParaRPr lang="en-US"/>
        </a:p>
      </dgm:t>
    </dgm:pt>
    <dgm:pt modelId="{F3256203-D9D1-492A-B801-68C1A32486F0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9A20291-2E30-4C14-BB7D-DC095A20ECB6}" type="parTrans" cxnId="{1B8E71B0-2D3A-4AB0-8843-CFDACEDC3198}">
      <dgm:prSet/>
      <dgm:spPr/>
      <dgm:t>
        <a:bodyPr/>
        <a:lstStyle/>
        <a:p>
          <a:endParaRPr lang="en-US"/>
        </a:p>
      </dgm:t>
    </dgm:pt>
    <dgm:pt modelId="{6C9440D0-8847-40C0-98BC-2B5EA5745C3A}" type="sibTrans" cxnId="{1B8E71B0-2D3A-4AB0-8843-CFDACEDC3198}">
      <dgm:prSet/>
      <dgm:spPr/>
      <dgm:t>
        <a:bodyPr/>
        <a:lstStyle/>
        <a:p>
          <a:endParaRPr lang="en-US"/>
        </a:p>
      </dgm:t>
    </dgm:pt>
    <dgm:pt modelId="{357008B7-F3FD-489F-A410-81C9A9EFE4DA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ED5EFE54-4C6D-4A88-939B-CE66C6668425}" type="parTrans" cxnId="{8910F93B-7180-4A52-9856-879D102D33F8}">
      <dgm:prSet/>
      <dgm:spPr/>
      <dgm:t>
        <a:bodyPr/>
        <a:lstStyle/>
        <a:p>
          <a:endParaRPr lang="en-US"/>
        </a:p>
      </dgm:t>
    </dgm:pt>
    <dgm:pt modelId="{87BC108C-4915-4A4B-8565-E4BD28BA3C35}" type="sibTrans" cxnId="{8910F93B-7180-4A52-9856-879D102D33F8}">
      <dgm:prSet/>
      <dgm:spPr/>
      <dgm:t>
        <a:bodyPr/>
        <a:lstStyle/>
        <a:p>
          <a:endParaRPr lang="en-US"/>
        </a:p>
      </dgm:t>
    </dgm:pt>
    <dgm:pt modelId="{E5E95E82-EF79-43CA-AA86-43B0E1CBCD3F}">
      <dgm:prSet phldrT="[Text]"/>
      <dgm:spPr/>
      <dgm:t>
        <a:bodyPr/>
        <a:lstStyle/>
        <a:p>
          <a:r>
            <a:rPr lang="en-US" dirty="0"/>
            <a:t>Step 4 Title</a:t>
          </a:r>
        </a:p>
      </dgm:t>
    </dgm:pt>
    <dgm:pt modelId="{FD76A3AE-1B6C-45A0-8E84-63160283749F}" type="parTrans" cxnId="{A76240AD-13F6-40C0-BD9B-102D5EC0AE51}">
      <dgm:prSet/>
      <dgm:spPr/>
      <dgm:t>
        <a:bodyPr/>
        <a:lstStyle/>
        <a:p>
          <a:endParaRPr lang="en-US"/>
        </a:p>
      </dgm:t>
    </dgm:pt>
    <dgm:pt modelId="{BF76010C-5523-4E13-B3E7-886DCE6AEBD4}" type="sibTrans" cxnId="{A76240AD-13F6-40C0-BD9B-102D5EC0AE51}">
      <dgm:prSet/>
      <dgm:spPr/>
      <dgm:t>
        <a:bodyPr/>
        <a:lstStyle/>
        <a:p>
          <a:endParaRPr lang="en-US"/>
        </a:p>
      </dgm:t>
    </dgm:pt>
    <dgm:pt modelId="{A81358E0-3DE7-41AD-A28C-ABB22548B1F6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262E0B94-6EA9-4797-B705-959D7B185F91}" type="parTrans" cxnId="{FB8541C0-3895-4553-A4C7-34B81A3C4A0B}">
      <dgm:prSet/>
      <dgm:spPr/>
      <dgm:t>
        <a:bodyPr/>
        <a:lstStyle/>
        <a:p>
          <a:endParaRPr lang="en-US"/>
        </a:p>
      </dgm:t>
    </dgm:pt>
    <dgm:pt modelId="{77756FBB-BF6C-4D78-803E-BCC851F1DA03}" type="sibTrans" cxnId="{FB8541C0-3895-4553-A4C7-34B81A3C4A0B}">
      <dgm:prSet/>
      <dgm:spPr/>
      <dgm:t>
        <a:bodyPr/>
        <a:lstStyle/>
        <a:p>
          <a:endParaRPr lang="en-US"/>
        </a:p>
      </dgm:t>
    </dgm:pt>
    <dgm:pt modelId="{37A7C994-CC74-44DD-8777-ED6736B35821}">
      <dgm:prSet phldrT="[Text]"/>
      <dgm:spPr/>
      <dgm:t>
        <a:bodyPr/>
        <a:lstStyle/>
        <a:p>
          <a:r>
            <a:rPr lang="en-US" dirty="0"/>
            <a:t>Task description</a:t>
          </a:r>
        </a:p>
      </dgm:t>
    </dgm:pt>
    <dgm:pt modelId="{03F017E7-7E3C-4E2C-9CEF-B07099F38801}" type="parTrans" cxnId="{1C5CE732-A00F-4C06-A1A8-B209BC6B496D}">
      <dgm:prSet/>
      <dgm:spPr/>
      <dgm:t>
        <a:bodyPr/>
        <a:lstStyle/>
        <a:p>
          <a:endParaRPr lang="en-US"/>
        </a:p>
      </dgm:t>
    </dgm:pt>
    <dgm:pt modelId="{118572A4-3B5E-487E-8015-6A319369077F}" type="sibTrans" cxnId="{1C5CE732-A00F-4C06-A1A8-B209BC6B496D}">
      <dgm:prSet/>
      <dgm:spPr/>
      <dgm:t>
        <a:bodyPr/>
        <a:lstStyle/>
        <a:p>
          <a:endParaRPr lang="en-US"/>
        </a:p>
      </dgm:t>
    </dgm:pt>
    <dgm:pt modelId="{1ECBCB41-E365-4D8C-8E35-CD8CA6EDC220}" type="pres">
      <dgm:prSet presAssocID="{CF9055CF-8DEB-4A02-949A-DE72B6AC5D37}" presName="layout" presStyleCnt="0">
        <dgm:presLayoutVars>
          <dgm:chMax/>
          <dgm:chPref/>
          <dgm:dir/>
          <dgm:resizeHandles/>
        </dgm:presLayoutVars>
      </dgm:prSet>
      <dgm:spPr/>
    </dgm:pt>
    <dgm:pt modelId="{840E9F99-40DB-4698-9857-0BE0E56E5A25}" type="pres">
      <dgm:prSet presAssocID="{082E8A29-955A-4C7C-A174-3E9DCD4DC89B}" presName="root" presStyleCnt="0">
        <dgm:presLayoutVars>
          <dgm:chMax/>
          <dgm:chPref/>
        </dgm:presLayoutVars>
      </dgm:prSet>
      <dgm:spPr/>
    </dgm:pt>
    <dgm:pt modelId="{E60867DE-46FD-40C9-8C83-FFD5EEBBC1B7}" type="pres">
      <dgm:prSet presAssocID="{082E8A29-955A-4C7C-A174-3E9DCD4DC89B}" presName="rootComposite" presStyleCnt="0">
        <dgm:presLayoutVars/>
      </dgm:prSet>
      <dgm:spPr/>
    </dgm:pt>
    <dgm:pt modelId="{2182AF5C-5D19-465A-8851-CF4B9AEAF069}" type="pres">
      <dgm:prSet presAssocID="{082E8A29-955A-4C7C-A174-3E9DCD4DC89B}" presName="ParentAccent" presStyleLbl="alignNode1" presStyleIdx="0" presStyleCnt="4"/>
      <dgm:spPr/>
    </dgm:pt>
    <dgm:pt modelId="{AD687C2A-E823-4325-B632-1CB3FECDC56D}" type="pres">
      <dgm:prSet presAssocID="{082E8A29-955A-4C7C-A174-3E9DCD4DC89B}" presName="ParentSmallAccent" presStyleLbl="fgAcc1" presStyleIdx="0" presStyleCnt="4"/>
      <dgm:spPr/>
    </dgm:pt>
    <dgm:pt modelId="{43E36EA4-503F-4A0C-B5FC-D8DE3292171E}" type="pres">
      <dgm:prSet presAssocID="{082E8A29-955A-4C7C-A174-3E9DCD4DC89B}" presName="Parent" presStyleLbl="revTx" presStyleIdx="0" presStyleCnt="15">
        <dgm:presLayoutVars>
          <dgm:chMax/>
          <dgm:chPref val="4"/>
          <dgm:bulletEnabled val="1"/>
        </dgm:presLayoutVars>
      </dgm:prSet>
      <dgm:spPr/>
    </dgm:pt>
    <dgm:pt modelId="{CFDFF1DD-E610-4B74-B349-A52A30900F91}" type="pres">
      <dgm:prSet presAssocID="{082E8A29-955A-4C7C-A174-3E9DCD4DC89B}" presName="childShape" presStyleCnt="0">
        <dgm:presLayoutVars>
          <dgm:chMax val="0"/>
          <dgm:chPref val="0"/>
        </dgm:presLayoutVars>
      </dgm:prSet>
      <dgm:spPr/>
    </dgm:pt>
    <dgm:pt modelId="{CC952DB1-82A0-4D1A-A5FC-23696F4AD2C1}" type="pres">
      <dgm:prSet presAssocID="{23A0DE4A-FE92-496E-B335-3433CEFB74E9}" presName="childComposite" presStyleCnt="0">
        <dgm:presLayoutVars>
          <dgm:chMax val="0"/>
          <dgm:chPref val="0"/>
        </dgm:presLayoutVars>
      </dgm:prSet>
      <dgm:spPr/>
    </dgm:pt>
    <dgm:pt modelId="{700FE0A9-E19E-417C-8665-97F84292023F}" type="pres">
      <dgm:prSet presAssocID="{23A0DE4A-FE92-496E-B335-3433CEFB74E9}" presName="ChildAccent" presStyleLbl="solidFgAcc1" presStyleIdx="0" presStyleCnt="11"/>
      <dgm:spPr/>
    </dgm:pt>
    <dgm:pt modelId="{CC5613DE-3D66-45EF-A31A-561353B4A452}" type="pres">
      <dgm:prSet presAssocID="{23A0DE4A-FE92-496E-B335-3433CEFB74E9}" presName="Child" presStyleLbl="revTx" presStyleIdx="1" presStyleCnt="15">
        <dgm:presLayoutVars>
          <dgm:chMax val="0"/>
          <dgm:chPref val="0"/>
          <dgm:bulletEnabled val="1"/>
        </dgm:presLayoutVars>
      </dgm:prSet>
      <dgm:spPr/>
    </dgm:pt>
    <dgm:pt modelId="{5CF043F6-1FFF-4B13-A522-CF012F37D28F}" type="pres">
      <dgm:prSet presAssocID="{97AFB725-9839-43BA-B026-0DD6AA03AD9C}" presName="childComposite" presStyleCnt="0">
        <dgm:presLayoutVars>
          <dgm:chMax val="0"/>
          <dgm:chPref val="0"/>
        </dgm:presLayoutVars>
      </dgm:prSet>
      <dgm:spPr/>
    </dgm:pt>
    <dgm:pt modelId="{4159FB2E-4957-46FE-94DF-1BC3D2F4AFE1}" type="pres">
      <dgm:prSet presAssocID="{97AFB725-9839-43BA-B026-0DD6AA03AD9C}" presName="ChildAccent" presStyleLbl="solidFgAcc1" presStyleIdx="1" presStyleCnt="11"/>
      <dgm:spPr/>
    </dgm:pt>
    <dgm:pt modelId="{633604D2-2C2F-4377-87BE-54B9A13446E1}" type="pres">
      <dgm:prSet presAssocID="{97AFB725-9839-43BA-B026-0DD6AA03AD9C}" presName="Child" presStyleLbl="revTx" presStyleIdx="2" presStyleCnt="15">
        <dgm:presLayoutVars>
          <dgm:chMax val="0"/>
          <dgm:chPref val="0"/>
          <dgm:bulletEnabled val="1"/>
        </dgm:presLayoutVars>
      </dgm:prSet>
      <dgm:spPr/>
    </dgm:pt>
    <dgm:pt modelId="{A0B6E930-8DEF-4B20-94CC-ED1332583659}" type="pres">
      <dgm:prSet presAssocID="{B86124A4-14C7-49C7-A342-9B2C2B94980B}" presName="childComposite" presStyleCnt="0">
        <dgm:presLayoutVars>
          <dgm:chMax val="0"/>
          <dgm:chPref val="0"/>
        </dgm:presLayoutVars>
      </dgm:prSet>
      <dgm:spPr/>
    </dgm:pt>
    <dgm:pt modelId="{E2DF27E1-69D1-4153-9834-67594E4FAA4E}" type="pres">
      <dgm:prSet presAssocID="{B86124A4-14C7-49C7-A342-9B2C2B94980B}" presName="ChildAccent" presStyleLbl="solidFgAcc1" presStyleIdx="2" presStyleCnt="11"/>
      <dgm:spPr/>
    </dgm:pt>
    <dgm:pt modelId="{4FF2B3C1-301B-4788-9857-9A2A9EA4E983}" type="pres">
      <dgm:prSet presAssocID="{B86124A4-14C7-49C7-A342-9B2C2B94980B}" presName="Child" presStyleLbl="revTx" presStyleIdx="3" presStyleCnt="15">
        <dgm:presLayoutVars>
          <dgm:chMax val="0"/>
          <dgm:chPref val="0"/>
          <dgm:bulletEnabled val="1"/>
        </dgm:presLayoutVars>
      </dgm:prSet>
      <dgm:spPr/>
    </dgm:pt>
    <dgm:pt modelId="{12E27373-72F8-40D8-90FF-8A673F84DB0D}" type="pres">
      <dgm:prSet presAssocID="{A97FC57D-50D6-4D43-99C3-06D09820F122}" presName="childComposite" presStyleCnt="0">
        <dgm:presLayoutVars>
          <dgm:chMax val="0"/>
          <dgm:chPref val="0"/>
        </dgm:presLayoutVars>
      </dgm:prSet>
      <dgm:spPr/>
    </dgm:pt>
    <dgm:pt modelId="{976E4A6A-B242-42B4-BBE3-D1238DFFDAC9}" type="pres">
      <dgm:prSet presAssocID="{A97FC57D-50D6-4D43-99C3-06D09820F122}" presName="ChildAccent" presStyleLbl="solidFgAcc1" presStyleIdx="3" presStyleCnt="11"/>
      <dgm:spPr/>
    </dgm:pt>
    <dgm:pt modelId="{771FEDC4-E196-4BEE-B468-A2AF9EB07280}" type="pres">
      <dgm:prSet presAssocID="{A97FC57D-50D6-4D43-99C3-06D09820F122}" presName="Child" presStyleLbl="revTx" presStyleIdx="4" presStyleCnt="15">
        <dgm:presLayoutVars>
          <dgm:chMax val="0"/>
          <dgm:chPref val="0"/>
          <dgm:bulletEnabled val="1"/>
        </dgm:presLayoutVars>
      </dgm:prSet>
      <dgm:spPr/>
    </dgm:pt>
    <dgm:pt modelId="{0A6942E0-64E7-473F-A5D6-9ED3D5D9ECBB}" type="pres">
      <dgm:prSet presAssocID="{B6E26FFC-9977-4BBC-BEC7-3D6B63754E52}" presName="root" presStyleCnt="0">
        <dgm:presLayoutVars>
          <dgm:chMax/>
          <dgm:chPref/>
        </dgm:presLayoutVars>
      </dgm:prSet>
      <dgm:spPr/>
    </dgm:pt>
    <dgm:pt modelId="{278A8BA1-249C-4486-B5F3-7A77FE303646}" type="pres">
      <dgm:prSet presAssocID="{B6E26FFC-9977-4BBC-BEC7-3D6B63754E52}" presName="rootComposite" presStyleCnt="0">
        <dgm:presLayoutVars/>
      </dgm:prSet>
      <dgm:spPr/>
    </dgm:pt>
    <dgm:pt modelId="{A75DF046-5A71-410A-AED8-60993D35AD2D}" type="pres">
      <dgm:prSet presAssocID="{B6E26FFC-9977-4BBC-BEC7-3D6B63754E52}" presName="ParentAccent" presStyleLbl="alignNode1" presStyleIdx="1" presStyleCnt="4"/>
      <dgm:spPr/>
    </dgm:pt>
    <dgm:pt modelId="{3316EBFB-C467-4F07-8706-0276F7563385}" type="pres">
      <dgm:prSet presAssocID="{B6E26FFC-9977-4BBC-BEC7-3D6B63754E52}" presName="ParentSmallAccent" presStyleLbl="fgAcc1" presStyleIdx="1" presStyleCnt="4"/>
      <dgm:spPr/>
    </dgm:pt>
    <dgm:pt modelId="{3295CF90-1569-4BB2-BD85-D0126A68CB50}" type="pres">
      <dgm:prSet presAssocID="{B6E26FFC-9977-4BBC-BEC7-3D6B63754E52}" presName="Parent" presStyleLbl="revTx" presStyleIdx="5" presStyleCnt="15">
        <dgm:presLayoutVars>
          <dgm:chMax/>
          <dgm:chPref val="4"/>
          <dgm:bulletEnabled val="1"/>
        </dgm:presLayoutVars>
      </dgm:prSet>
      <dgm:spPr/>
    </dgm:pt>
    <dgm:pt modelId="{55850BB9-5104-4709-9DE0-9732439F9C63}" type="pres">
      <dgm:prSet presAssocID="{B6E26FFC-9977-4BBC-BEC7-3D6B63754E52}" presName="childShape" presStyleCnt="0">
        <dgm:presLayoutVars>
          <dgm:chMax val="0"/>
          <dgm:chPref val="0"/>
        </dgm:presLayoutVars>
      </dgm:prSet>
      <dgm:spPr/>
    </dgm:pt>
    <dgm:pt modelId="{A66D9386-E9CD-4941-A58F-97E99E5D8803}" type="pres">
      <dgm:prSet presAssocID="{CBCC21F5-552F-4D39-812E-6FCD4A366F58}" presName="childComposite" presStyleCnt="0">
        <dgm:presLayoutVars>
          <dgm:chMax val="0"/>
          <dgm:chPref val="0"/>
        </dgm:presLayoutVars>
      </dgm:prSet>
      <dgm:spPr/>
    </dgm:pt>
    <dgm:pt modelId="{5FC71D97-78DF-4BD8-98BC-CA544F9E5EF6}" type="pres">
      <dgm:prSet presAssocID="{CBCC21F5-552F-4D39-812E-6FCD4A366F58}" presName="ChildAccent" presStyleLbl="solidFgAcc1" presStyleIdx="4" presStyleCnt="11"/>
      <dgm:spPr/>
    </dgm:pt>
    <dgm:pt modelId="{D8097EDC-A575-4AD6-ADB5-F0FDFEC4AD3B}" type="pres">
      <dgm:prSet presAssocID="{CBCC21F5-552F-4D39-812E-6FCD4A366F58}" presName="Child" presStyleLbl="revTx" presStyleIdx="6" presStyleCnt="15">
        <dgm:presLayoutVars>
          <dgm:chMax val="0"/>
          <dgm:chPref val="0"/>
          <dgm:bulletEnabled val="1"/>
        </dgm:presLayoutVars>
      </dgm:prSet>
      <dgm:spPr/>
    </dgm:pt>
    <dgm:pt modelId="{119C1F87-6FC5-467D-B925-879D5E9A72FB}" type="pres">
      <dgm:prSet presAssocID="{62831651-7C26-466C-BAA4-31EA8D14E47A}" presName="childComposite" presStyleCnt="0">
        <dgm:presLayoutVars>
          <dgm:chMax val="0"/>
          <dgm:chPref val="0"/>
        </dgm:presLayoutVars>
      </dgm:prSet>
      <dgm:spPr/>
    </dgm:pt>
    <dgm:pt modelId="{09BAC0E1-12D7-4060-A2BF-0497CAB467B3}" type="pres">
      <dgm:prSet presAssocID="{62831651-7C26-466C-BAA4-31EA8D14E47A}" presName="ChildAccent" presStyleLbl="solidFgAcc1" presStyleIdx="5" presStyleCnt="11"/>
      <dgm:spPr/>
    </dgm:pt>
    <dgm:pt modelId="{F99D79A5-A7AD-43E0-9F6B-690877040E8A}" type="pres">
      <dgm:prSet presAssocID="{62831651-7C26-466C-BAA4-31EA8D14E47A}" presName="Child" presStyleLbl="revTx" presStyleIdx="7" presStyleCnt="15">
        <dgm:presLayoutVars>
          <dgm:chMax val="0"/>
          <dgm:chPref val="0"/>
          <dgm:bulletEnabled val="1"/>
        </dgm:presLayoutVars>
      </dgm:prSet>
      <dgm:spPr/>
    </dgm:pt>
    <dgm:pt modelId="{6E8061CC-8DBC-4DCC-9643-F478210655E9}" type="pres">
      <dgm:prSet presAssocID="{44B2544A-D122-4B95-A36C-B03D9E272B48}" presName="childComposite" presStyleCnt="0">
        <dgm:presLayoutVars>
          <dgm:chMax val="0"/>
          <dgm:chPref val="0"/>
        </dgm:presLayoutVars>
      </dgm:prSet>
      <dgm:spPr/>
    </dgm:pt>
    <dgm:pt modelId="{72FE20AB-3558-4B56-A023-0F86A54A456E}" type="pres">
      <dgm:prSet presAssocID="{44B2544A-D122-4B95-A36C-B03D9E272B48}" presName="ChildAccent" presStyleLbl="solidFgAcc1" presStyleIdx="6" presStyleCnt="11"/>
      <dgm:spPr/>
    </dgm:pt>
    <dgm:pt modelId="{ED068312-B8BE-4C1C-830F-6F8675FF7BF3}" type="pres">
      <dgm:prSet presAssocID="{44B2544A-D122-4B95-A36C-B03D9E272B48}" presName="Child" presStyleLbl="revTx" presStyleIdx="8" presStyleCnt="15">
        <dgm:presLayoutVars>
          <dgm:chMax val="0"/>
          <dgm:chPref val="0"/>
          <dgm:bulletEnabled val="1"/>
        </dgm:presLayoutVars>
      </dgm:prSet>
      <dgm:spPr/>
    </dgm:pt>
    <dgm:pt modelId="{4698E8B0-EAED-45B3-9B3C-445EE8A3563B}" type="pres">
      <dgm:prSet presAssocID="{6D0E5D9F-7263-4526-A227-51301233F549}" presName="root" presStyleCnt="0">
        <dgm:presLayoutVars>
          <dgm:chMax/>
          <dgm:chPref/>
        </dgm:presLayoutVars>
      </dgm:prSet>
      <dgm:spPr/>
    </dgm:pt>
    <dgm:pt modelId="{597F641A-D339-4344-BC5C-1037492A6783}" type="pres">
      <dgm:prSet presAssocID="{6D0E5D9F-7263-4526-A227-51301233F549}" presName="rootComposite" presStyleCnt="0">
        <dgm:presLayoutVars/>
      </dgm:prSet>
      <dgm:spPr/>
    </dgm:pt>
    <dgm:pt modelId="{DAE9F765-F58D-4295-9999-CBAFAD2E4E01}" type="pres">
      <dgm:prSet presAssocID="{6D0E5D9F-7263-4526-A227-51301233F549}" presName="ParentAccent" presStyleLbl="alignNode1" presStyleIdx="2" presStyleCnt="4"/>
      <dgm:spPr/>
    </dgm:pt>
    <dgm:pt modelId="{C44C793C-5EDE-4A76-9A23-2DC69EA640BC}" type="pres">
      <dgm:prSet presAssocID="{6D0E5D9F-7263-4526-A227-51301233F549}" presName="ParentSmallAccent" presStyleLbl="fgAcc1" presStyleIdx="2" presStyleCnt="4"/>
      <dgm:spPr/>
    </dgm:pt>
    <dgm:pt modelId="{337838C2-7A5C-46E2-A5B8-9517F12B7FC4}" type="pres">
      <dgm:prSet presAssocID="{6D0E5D9F-7263-4526-A227-51301233F549}" presName="Parent" presStyleLbl="revTx" presStyleIdx="9" presStyleCnt="15">
        <dgm:presLayoutVars>
          <dgm:chMax/>
          <dgm:chPref val="4"/>
          <dgm:bulletEnabled val="1"/>
        </dgm:presLayoutVars>
      </dgm:prSet>
      <dgm:spPr/>
    </dgm:pt>
    <dgm:pt modelId="{F003F33B-84EF-4035-A909-9051CDF23EE5}" type="pres">
      <dgm:prSet presAssocID="{6D0E5D9F-7263-4526-A227-51301233F549}" presName="childShape" presStyleCnt="0">
        <dgm:presLayoutVars>
          <dgm:chMax val="0"/>
          <dgm:chPref val="0"/>
        </dgm:presLayoutVars>
      </dgm:prSet>
      <dgm:spPr/>
    </dgm:pt>
    <dgm:pt modelId="{349CE8DD-DC56-46F9-8108-E115B16E0E80}" type="pres">
      <dgm:prSet presAssocID="{F3256203-D9D1-492A-B801-68C1A32486F0}" presName="childComposite" presStyleCnt="0">
        <dgm:presLayoutVars>
          <dgm:chMax val="0"/>
          <dgm:chPref val="0"/>
        </dgm:presLayoutVars>
      </dgm:prSet>
      <dgm:spPr/>
    </dgm:pt>
    <dgm:pt modelId="{500302C5-9047-4730-BD59-E91D4AF94B7A}" type="pres">
      <dgm:prSet presAssocID="{F3256203-D9D1-492A-B801-68C1A32486F0}" presName="ChildAccent" presStyleLbl="solidFgAcc1" presStyleIdx="7" presStyleCnt="11"/>
      <dgm:spPr/>
    </dgm:pt>
    <dgm:pt modelId="{447A51C0-0BDD-482F-BABE-56824528B87D}" type="pres">
      <dgm:prSet presAssocID="{F3256203-D9D1-492A-B801-68C1A32486F0}" presName="Child" presStyleLbl="revTx" presStyleIdx="10" presStyleCnt="15">
        <dgm:presLayoutVars>
          <dgm:chMax val="0"/>
          <dgm:chPref val="0"/>
          <dgm:bulletEnabled val="1"/>
        </dgm:presLayoutVars>
      </dgm:prSet>
      <dgm:spPr/>
    </dgm:pt>
    <dgm:pt modelId="{27CB8859-A557-43DE-8E21-ECB04CFE4429}" type="pres">
      <dgm:prSet presAssocID="{357008B7-F3FD-489F-A410-81C9A9EFE4DA}" presName="childComposite" presStyleCnt="0">
        <dgm:presLayoutVars>
          <dgm:chMax val="0"/>
          <dgm:chPref val="0"/>
        </dgm:presLayoutVars>
      </dgm:prSet>
      <dgm:spPr/>
    </dgm:pt>
    <dgm:pt modelId="{9B5ECAC0-2ABC-46FD-BF77-25F080B73702}" type="pres">
      <dgm:prSet presAssocID="{357008B7-F3FD-489F-A410-81C9A9EFE4DA}" presName="ChildAccent" presStyleLbl="solidFgAcc1" presStyleIdx="8" presStyleCnt="11"/>
      <dgm:spPr/>
    </dgm:pt>
    <dgm:pt modelId="{107764D9-8AE2-4765-ADDD-0A63B2305541}" type="pres">
      <dgm:prSet presAssocID="{357008B7-F3FD-489F-A410-81C9A9EFE4DA}" presName="Child" presStyleLbl="revTx" presStyleIdx="11" presStyleCnt="15">
        <dgm:presLayoutVars>
          <dgm:chMax val="0"/>
          <dgm:chPref val="0"/>
          <dgm:bulletEnabled val="1"/>
        </dgm:presLayoutVars>
      </dgm:prSet>
      <dgm:spPr/>
    </dgm:pt>
    <dgm:pt modelId="{86EC7A79-5078-4AA7-841E-D7217D1FB6C5}" type="pres">
      <dgm:prSet presAssocID="{E5E95E82-EF79-43CA-AA86-43B0E1CBCD3F}" presName="root" presStyleCnt="0">
        <dgm:presLayoutVars>
          <dgm:chMax/>
          <dgm:chPref/>
        </dgm:presLayoutVars>
      </dgm:prSet>
      <dgm:spPr/>
    </dgm:pt>
    <dgm:pt modelId="{1F9363A2-EEBF-4DAE-8DC9-FFD8B3DCD063}" type="pres">
      <dgm:prSet presAssocID="{E5E95E82-EF79-43CA-AA86-43B0E1CBCD3F}" presName="rootComposite" presStyleCnt="0">
        <dgm:presLayoutVars/>
      </dgm:prSet>
      <dgm:spPr/>
    </dgm:pt>
    <dgm:pt modelId="{C7D4D6E9-53E0-47CB-BA9E-B643926A36AC}" type="pres">
      <dgm:prSet presAssocID="{E5E95E82-EF79-43CA-AA86-43B0E1CBCD3F}" presName="ParentAccent" presStyleLbl="alignNode1" presStyleIdx="3" presStyleCnt="4"/>
      <dgm:spPr/>
    </dgm:pt>
    <dgm:pt modelId="{8E836355-2194-4C8F-B73D-3BAD87DBBAF4}" type="pres">
      <dgm:prSet presAssocID="{E5E95E82-EF79-43CA-AA86-43B0E1CBCD3F}" presName="ParentSmallAccent" presStyleLbl="fgAcc1" presStyleIdx="3" presStyleCnt="4"/>
      <dgm:spPr/>
    </dgm:pt>
    <dgm:pt modelId="{62B6AD8E-5D0F-4B5F-99C5-11E95FDCCC21}" type="pres">
      <dgm:prSet presAssocID="{E5E95E82-EF79-43CA-AA86-43B0E1CBCD3F}" presName="Parent" presStyleLbl="revTx" presStyleIdx="12" presStyleCnt="15">
        <dgm:presLayoutVars>
          <dgm:chMax/>
          <dgm:chPref val="4"/>
          <dgm:bulletEnabled val="1"/>
        </dgm:presLayoutVars>
      </dgm:prSet>
      <dgm:spPr/>
    </dgm:pt>
    <dgm:pt modelId="{A340C8D0-9EEF-40E2-A6F5-32890F3268BE}" type="pres">
      <dgm:prSet presAssocID="{E5E95E82-EF79-43CA-AA86-43B0E1CBCD3F}" presName="childShape" presStyleCnt="0">
        <dgm:presLayoutVars>
          <dgm:chMax val="0"/>
          <dgm:chPref val="0"/>
        </dgm:presLayoutVars>
      </dgm:prSet>
      <dgm:spPr/>
    </dgm:pt>
    <dgm:pt modelId="{E0891D6C-3381-4193-B468-6741588D0DAD}" type="pres">
      <dgm:prSet presAssocID="{A81358E0-3DE7-41AD-A28C-ABB22548B1F6}" presName="childComposite" presStyleCnt="0">
        <dgm:presLayoutVars>
          <dgm:chMax val="0"/>
          <dgm:chPref val="0"/>
        </dgm:presLayoutVars>
      </dgm:prSet>
      <dgm:spPr/>
    </dgm:pt>
    <dgm:pt modelId="{94E6A267-4980-4FAF-AF4D-3CD4B788977E}" type="pres">
      <dgm:prSet presAssocID="{A81358E0-3DE7-41AD-A28C-ABB22548B1F6}" presName="ChildAccent" presStyleLbl="solidFgAcc1" presStyleIdx="9" presStyleCnt="11"/>
      <dgm:spPr/>
    </dgm:pt>
    <dgm:pt modelId="{A8C178DC-806E-4016-A53D-C3446A9EAC5D}" type="pres">
      <dgm:prSet presAssocID="{A81358E0-3DE7-41AD-A28C-ABB22548B1F6}" presName="Child" presStyleLbl="revTx" presStyleIdx="13" presStyleCnt="15">
        <dgm:presLayoutVars>
          <dgm:chMax val="0"/>
          <dgm:chPref val="0"/>
          <dgm:bulletEnabled val="1"/>
        </dgm:presLayoutVars>
      </dgm:prSet>
      <dgm:spPr/>
    </dgm:pt>
    <dgm:pt modelId="{56B3EF6B-7E18-4C3B-B06C-8D77A9DC5DA2}" type="pres">
      <dgm:prSet presAssocID="{37A7C994-CC74-44DD-8777-ED6736B35821}" presName="childComposite" presStyleCnt="0">
        <dgm:presLayoutVars>
          <dgm:chMax val="0"/>
          <dgm:chPref val="0"/>
        </dgm:presLayoutVars>
      </dgm:prSet>
      <dgm:spPr/>
    </dgm:pt>
    <dgm:pt modelId="{7E10EFD8-56ED-41FC-B6DD-B94B6231F2B7}" type="pres">
      <dgm:prSet presAssocID="{37A7C994-CC74-44DD-8777-ED6736B35821}" presName="ChildAccent" presStyleLbl="solidFgAcc1" presStyleIdx="10" presStyleCnt="11"/>
      <dgm:spPr/>
    </dgm:pt>
    <dgm:pt modelId="{7B504A5C-1E47-4BF1-8B73-8D35A7F016DF}" type="pres">
      <dgm:prSet presAssocID="{37A7C994-CC74-44DD-8777-ED6736B35821}" presName="Child" presStyleLbl="revTx" presStyleIdx="14" presStyleCnt="15">
        <dgm:presLayoutVars>
          <dgm:chMax val="0"/>
          <dgm:chPref val="0"/>
          <dgm:bulletEnabled val="1"/>
        </dgm:presLayoutVars>
      </dgm:prSet>
      <dgm:spPr/>
    </dgm:pt>
  </dgm:ptLst>
  <dgm:cxnLst>
    <dgm:cxn modelId="{9F9E1404-36A9-40AD-8908-F6C2BD8B9B88}" type="presOf" srcId="{A81358E0-3DE7-41AD-A28C-ABB22548B1F6}" destId="{A8C178DC-806E-4016-A53D-C3446A9EAC5D}" srcOrd="0" destOrd="0" presId="urn:microsoft.com/office/officeart/2008/layout/SquareAccentList"/>
    <dgm:cxn modelId="{BD473C04-34E8-4CEE-9FDB-30A0A4FD610F}" type="presOf" srcId="{E5E95E82-EF79-43CA-AA86-43B0E1CBCD3F}" destId="{62B6AD8E-5D0F-4B5F-99C5-11E95FDCCC21}" srcOrd="0" destOrd="0" presId="urn:microsoft.com/office/officeart/2008/layout/SquareAccentList"/>
    <dgm:cxn modelId="{A13FA715-71EE-4C6D-838D-30B39EA6D92A}" type="presOf" srcId="{37A7C994-CC74-44DD-8777-ED6736B35821}" destId="{7B504A5C-1E47-4BF1-8B73-8D35A7F016DF}" srcOrd="0" destOrd="0" presId="urn:microsoft.com/office/officeart/2008/layout/SquareAccentList"/>
    <dgm:cxn modelId="{1F604320-41D3-42BD-81A4-7048E5E31CCD}" type="presOf" srcId="{B6E26FFC-9977-4BBC-BEC7-3D6B63754E52}" destId="{3295CF90-1569-4BB2-BD85-D0126A68CB50}" srcOrd="0" destOrd="0" presId="urn:microsoft.com/office/officeart/2008/layout/SquareAccentList"/>
    <dgm:cxn modelId="{F8ADE929-9533-40EC-B3FB-C5042B1D4EAC}" type="presOf" srcId="{44B2544A-D122-4B95-A36C-B03D9E272B48}" destId="{ED068312-B8BE-4C1C-830F-6F8675FF7BF3}" srcOrd="0" destOrd="0" presId="urn:microsoft.com/office/officeart/2008/layout/SquareAccentList"/>
    <dgm:cxn modelId="{FEB9C72B-6237-41C6-B8BE-92715633CA16}" type="presOf" srcId="{F3256203-D9D1-492A-B801-68C1A32486F0}" destId="{447A51C0-0BDD-482F-BABE-56824528B87D}" srcOrd="0" destOrd="0" presId="urn:microsoft.com/office/officeart/2008/layout/SquareAccentList"/>
    <dgm:cxn modelId="{1C5CE732-A00F-4C06-A1A8-B209BC6B496D}" srcId="{E5E95E82-EF79-43CA-AA86-43B0E1CBCD3F}" destId="{37A7C994-CC74-44DD-8777-ED6736B35821}" srcOrd="1" destOrd="0" parTransId="{03F017E7-7E3C-4E2C-9CEF-B07099F38801}" sibTransId="{118572A4-3B5E-487E-8015-6A319369077F}"/>
    <dgm:cxn modelId="{8910F93B-7180-4A52-9856-879D102D33F8}" srcId="{6D0E5D9F-7263-4526-A227-51301233F549}" destId="{357008B7-F3FD-489F-A410-81C9A9EFE4DA}" srcOrd="1" destOrd="0" parTransId="{ED5EFE54-4C6D-4A88-939B-CE66C6668425}" sibTransId="{87BC108C-4915-4A4B-8565-E4BD28BA3C35}"/>
    <dgm:cxn modelId="{17E73148-9C08-4999-B21E-F3C5A0E3FC0C}" srcId="{CF9055CF-8DEB-4A02-949A-DE72B6AC5D37}" destId="{B6E26FFC-9977-4BBC-BEC7-3D6B63754E52}" srcOrd="1" destOrd="0" parTransId="{5CEFBD89-2F4F-4B51-A98A-0F3C86494166}" sibTransId="{48634C00-2335-4923-9072-EB7482323D9C}"/>
    <dgm:cxn modelId="{D286A548-6BB0-4DED-9FB5-D87042DDBE0A}" srcId="{082E8A29-955A-4C7C-A174-3E9DCD4DC89B}" destId="{A97FC57D-50D6-4D43-99C3-06D09820F122}" srcOrd="3" destOrd="0" parTransId="{5DD877C7-E4D9-4A68-A305-5A7689D3DBE7}" sibTransId="{C17BCABE-BEF2-4CC4-B037-B6B4866665CD}"/>
    <dgm:cxn modelId="{508A9F6A-C4F1-4147-A5F6-B89293B446E8}" srcId="{082E8A29-955A-4C7C-A174-3E9DCD4DC89B}" destId="{B86124A4-14C7-49C7-A342-9B2C2B94980B}" srcOrd="2" destOrd="0" parTransId="{B2F6F8FA-C3EE-485C-BFEC-A81570DC47D8}" sibTransId="{1114C752-8188-4E63-BFFC-E4081ACE9882}"/>
    <dgm:cxn modelId="{59DDA576-1BA9-49E8-9D1D-361FF667A19A}" srcId="{B6E26FFC-9977-4BBC-BEC7-3D6B63754E52}" destId="{62831651-7C26-466C-BAA4-31EA8D14E47A}" srcOrd="1" destOrd="0" parTransId="{0F3EB6E4-07A5-4199-9C2F-8B91F53579FE}" sibTransId="{0D19FA60-5F9C-420B-AD2F-A0656A7F0783}"/>
    <dgm:cxn modelId="{6B373A57-F42C-49DE-878E-D703FB2AD3D1}" type="presOf" srcId="{357008B7-F3FD-489F-A410-81C9A9EFE4DA}" destId="{107764D9-8AE2-4765-ADDD-0A63B2305541}" srcOrd="0" destOrd="0" presId="urn:microsoft.com/office/officeart/2008/layout/SquareAccentList"/>
    <dgm:cxn modelId="{2986897A-7787-444F-B6C8-41F3823EF3C1}" srcId="{CF9055CF-8DEB-4A02-949A-DE72B6AC5D37}" destId="{082E8A29-955A-4C7C-A174-3E9DCD4DC89B}" srcOrd="0" destOrd="0" parTransId="{BA7938E6-8DFA-40B7-B4C4-EACC6D85FC31}" sibTransId="{C2176686-D23E-48EB-9D1B-1A1B46236638}"/>
    <dgm:cxn modelId="{3754B688-1FA9-4C11-AE6C-1FC2FA16365D}" type="presOf" srcId="{CBCC21F5-552F-4D39-812E-6FCD4A366F58}" destId="{D8097EDC-A575-4AD6-ADB5-F0FDFEC4AD3B}" srcOrd="0" destOrd="0" presId="urn:microsoft.com/office/officeart/2008/layout/SquareAccentList"/>
    <dgm:cxn modelId="{67A03D8F-F327-4A9F-ABBC-1EB67EFD1ECB}" srcId="{082E8A29-955A-4C7C-A174-3E9DCD4DC89B}" destId="{23A0DE4A-FE92-496E-B335-3433CEFB74E9}" srcOrd="0" destOrd="0" parTransId="{68935D38-FEDC-4CD3-8002-43CB3944BEAF}" sibTransId="{55DF926D-029A-4E18-95C4-77A5A37CAE40}"/>
    <dgm:cxn modelId="{97004F90-D1DB-4A84-A8AE-504DE1F07341}" srcId="{082E8A29-955A-4C7C-A174-3E9DCD4DC89B}" destId="{97AFB725-9839-43BA-B026-0DD6AA03AD9C}" srcOrd="1" destOrd="0" parTransId="{CC01022B-5039-457F-931E-79459E3C1DC4}" sibTransId="{D5C26250-A06D-4B41-BC14-92648809C21F}"/>
    <dgm:cxn modelId="{29590395-0C67-4F18-BA84-CC59DA631DF1}" type="presOf" srcId="{62831651-7C26-466C-BAA4-31EA8D14E47A}" destId="{F99D79A5-A7AD-43E0-9F6B-690877040E8A}" srcOrd="0" destOrd="0" presId="urn:microsoft.com/office/officeart/2008/layout/SquareAccentList"/>
    <dgm:cxn modelId="{24484A95-4105-4D89-8907-82A8FAFB9AED}" type="presOf" srcId="{97AFB725-9839-43BA-B026-0DD6AA03AD9C}" destId="{633604D2-2C2F-4377-87BE-54B9A13446E1}" srcOrd="0" destOrd="0" presId="urn:microsoft.com/office/officeart/2008/layout/SquareAccentList"/>
    <dgm:cxn modelId="{A76240AD-13F6-40C0-BD9B-102D5EC0AE51}" srcId="{CF9055CF-8DEB-4A02-949A-DE72B6AC5D37}" destId="{E5E95E82-EF79-43CA-AA86-43B0E1CBCD3F}" srcOrd="3" destOrd="0" parTransId="{FD76A3AE-1B6C-45A0-8E84-63160283749F}" sibTransId="{BF76010C-5523-4E13-B3E7-886DCE6AEBD4}"/>
    <dgm:cxn modelId="{1B8E71B0-2D3A-4AB0-8843-CFDACEDC3198}" srcId="{6D0E5D9F-7263-4526-A227-51301233F549}" destId="{F3256203-D9D1-492A-B801-68C1A32486F0}" srcOrd="0" destOrd="0" parTransId="{E9A20291-2E30-4C14-BB7D-DC095A20ECB6}" sibTransId="{6C9440D0-8847-40C0-98BC-2B5EA5745C3A}"/>
    <dgm:cxn modelId="{E83DFABE-B550-489D-9B5A-73B955C3CE1C}" type="presOf" srcId="{6D0E5D9F-7263-4526-A227-51301233F549}" destId="{337838C2-7A5C-46E2-A5B8-9517F12B7FC4}" srcOrd="0" destOrd="0" presId="urn:microsoft.com/office/officeart/2008/layout/SquareAccentList"/>
    <dgm:cxn modelId="{FB8541C0-3895-4553-A4C7-34B81A3C4A0B}" srcId="{E5E95E82-EF79-43CA-AA86-43B0E1CBCD3F}" destId="{A81358E0-3DE7-41AD-A28C-ABB22548B1F6}" srcOrd="0" destOrd="0" parTransId="{262E0B94-6EA9-4797-B705-959D7B185F91}" sibTransId="{77756FBB-BF6C-4D78-803E-BCC851F1DA03}"/>
    <dgm:cxn modelId="{126574C5-1ACD-4126-AED5-E30A73C95C57}" type="presOf" srcId="{23A0DE4A-FE92-496E-B335-3433CEFB74E9}" destId="{CC5613DE-3D66-45EF-A31A-561353B4A452}" srcOrd="0" destOrd="0" presId="urn:microsoft.com/office/officeart/2008/layout/SquareAccentList"/>
    <dgm:cxn modelId="{C8C462C6-33A3-4E8B-91FE-36DBE92F1C4A}" srcId="{CF9055CF-8DEB-4A02-949A-DE72B6AC5D37}" destId="{6D0E5D9F-7263-4526-A227-51301233F549}" srcOrd="2" destOrd="0" parTransId="{23416D07-25F8-426C-BC65-639E6BCF4D6D}" sibTransId="{DE289E29-1989-4D8E-8AA6-F030105B3F13}"/>
    <dgm:cxn modelId="{1DCD77C9-B467-4B3E-9777-D0C6D73AE8F1}" type="presOf" srcId="{A97FC57D-50D6-4D43-99C3-06D09820F122}" destId="{771FEDC4-E196-4BEE-B468-A2AF9EB07280}" srcOrd="0" destOrd="0" presId="urn:microsoft.com/office/officeart/2008/layout/SquareAccentList"/>
    <dgm:cxn modelId="{054EFCCF-2434-4D42-B4F5-2DBFBF69A539}" type="presOf" srcId="{B86124A4-14C7-49C7-A342-9B2C2B94980B}" destId="{4FF2B3C1-301B-4788-9857-9A2A9EA4E983}" srcOrd="0" destOrd="0" presId="urn:microsoft.com/office/officeart/2008/layout/SquareAccentList"/>
    <dgm:cxn modelId="{F89EA6DF-D106-435E-9337-D23286A767A6}" srcId="{B6E26FFC-9977-4BBC-BEC7-3D6B63754E52}" destId="{44B2544A-D122-4B95-A36C-B03D9E272B48}" srcOrd="2" destOrd="0" parTransId="{9EE40E78-C1B8-4A87-A668-53AD816CED24}" sibTransId="{F32DECE0-DC7F-4DCF-A10D-96A117A49197}"/>
    <dgm:cxn modelId="{3C41F2E0-4620-40B4-9857-68872B278EFB}" srcId="{B6E26FFC-9977-4BBC-BEC7-3D6B63754E52}" destId="{CBCC21F5-552F-4D39-812E-6FCD4A366F58}" srcOrd="0" destOrd="0" parTransId="{4A973A1C-85F1-4969-A536-D29940229E2C}" sibTransId="{3640B940-6901-481F-ADF7-6B77DEEED764}"/>
    <dgm:cxn modelId="{E6B04FE3-3A88-4426-95F3-50FED8342252}" type="presOf" srcId="{082E8A29-955A-4C7C-A174-3E9DCD4DC89B}" destId="{43E36EA4-503F-4A0C-B5FC-D8DE3292171E}" srcOrd="0" destOrd="0" presId="urn:microsoft.com/office/officeart/2008/layout/SquareAccentList"/>
    <dgm:cxn modelId="{595F1DF8-E7E0-4E57-AB6C-44BFB8E1B531}" type="presOf" srcId="{CF9055CF-8DEB-4A02-949A-DE72B6AC5D37}" destId="{1ECBCB41-E365-4D8C-8E35-CD8CA6EDC220}" srcOrd="0" destOrd="0" presId="urn:microsoft.com/office/officeart/2008/layout/SquareAccentList"/>
    <dgm:cxn modelId="{125311B3-FB39-47BA-95C6-8EAFEE50D329}" type="presParOf" srcId="{1ECBCB41-E365-4D8C-8E35-CD8CA6EDC220}" destId="{840E9F99-40DB-4698-9857-0BE0E56E5A25}" srcOrd="0" destOrd="0" presId="urn:microsoft.com/office/officeart/2008/layout/SquareAccentList"/>
    <dgm:cxn modelId="{C2E674C3-D6C1-4E30-B665-65E9C1AD9E3F}" type="presParOf" srcId="{840E9F99-40DB-4698-9857-0BE0E56E5A25}" destId="{E60867DE-46FD-40C9-8C83-FFD5EEBBC1B7}" srcOrd="0" destOrd="0" presId="urn:microsoft.com/office/officeart/2008/layout/SquareAccentList"/>
    <dgm:cxn modelId="{CF309381-9429-4384-8CCC-48DEA0978430}" type="presParOf" srcId="{E60867DE-46FD-40C9-8C83-FFD5EEBBC1B7}" destId="{2182AF5C-5D19-465A-8851-CF4B9AEAF069}" srcOrd="0" destOrd="0" presId="urn:microsoft.com/office/officeart/2008/layout/SquareAccentList"/>
    <dgm:cxn modelId="{F8024D9F-7D3D-4A69-BCCA-395851018932}" type="presParOf" srcId="{E60867DE-46FD-40C9-8C83-FFD5EEBBC1B7}" destId="{AD687C2A-E823-4325-B632-1CB3FECDC56D}" srcOrd="1" destOrd="0" presId="urn:microsoft.com/office/officeart/2008/layout/SquareAccentList"/>
    <dgm:cxn modelId="{289D5E33-FFCC-4D21-B775-DE49BEB88240}" type="presParOf" srcId="{E60867DE-46FD-40C9-8C83-FFD5EEBBC1B7}" destId="{43E36EA4-503F-4A0C-B5FC-D8DE3292171E}" srcOrd="2" destOrd="0" presId="urn:microsoft.com/office/officeart/2008/layout/SquareAccentList"/>
    <dgm:cxn modelId="{9685C7F4-F17E-48C1-9FE1-5D29C980CB00}" type="presParOf" srcId="{840E9F99-40DB-4698-9857-0BE0E56E5A25}" destId="{CFDFF1DD-E610-4B74-B349-A52A30900F91}" srcOrd="1" destOrd="0" presId="urn:microsoft.com/office/officeart/2008/layout/SquareAccentList"/>
    <dgm:cxn modelId="{F7C2A698-A2A3-47D3-BD35-3BE90422DC95}" type="presParOf" srcId="{CFDFF1DD-E610-4B74-B349-A52A30900F91}" destId="{CC952DB1-82A0-4D1A-A5FC-23696F4AD2C1}" srcOrd="0" destOrd="0" presId="urn:microsoft.com/office/officeart/2008/layout/SquareAccentList"/>
    <dgm:cxn modelId="{47528619-C7B4-45C1-ABC5-587D3EA0EA6A}" type="presParOf" srcId="{CC952DB1-82A0-4D1A-A5FC-23696F4AD2C1}" destId="{700FE0A9-E19E-417C-8665-97F84292023F}" srcOrd="0" destOrd="0" presId="urn:microsoft.com/office/officeart/2008/layout/SquareAccentList"/>
    <dgm:cxn modelId="{9D3BFF70-BFFA-43E5-A076-B1620E34EC93}" type="presParOf" srcId="{CC952DB1-82A0-4D1A-A5FC-23696F4AD2C1}" destId="{CC5613DE-3D66-45EF-A31A-561353B4A452}" srcOrd="1" destOrd="0" presId="urn:microsoft.com/office/officeart/2008/layout/SquareAccentList"/>
    <dgm:cxn modelId="{E284B5A0-A5E8-4A33-8FB5-79D5040693CA}" type="presParOf" srcId="{CFDFF1DD-E610-4B74-B349-A52A30900F91}" destId="{5CF043F6-1FFF-4B13-A522-CF012F37D28F}" srcOrd="1" destOrd="0" presId="urn:microsoft.com/office/officeart/2008/layout/SquareAccentList"/>
    <dgm:cxn modelId="{FA020D46-5677-42AE-B055-63A820015DF7}" type="presParOf" srcId="{5CF043F6-1FFF-4B13-A522-CF012F37D28F}" destId="{4159FB2E-4957-46FE-94DF-1BC3D2F4AFE1}" srcOrd="0" destOrd="0" presId="urn:microsoft.com/office/officeart/2008/layout/SquareAccentList"/>
    <dgm:cxn modelId="{71131827-E6EA-4C21-9224-834273A13FEA}" type="presParOf" srcId="{5CF043F6-1FFF-4B13-A522-CF012F37D28F}" destId="{633604D2-2C2F-4377-87BE-54B9A13446E1}" srcOrd="1" destOrd="0" presId="urn:microsoft.com/office/officeart/2008/layout/SquareAccentList"/>
    <dgm:cxn modelId="{299CF62F-DF82-425A-8150-7F3E315E912E}" type="presParOf" srcId="{CFDFF1DD-E610-4B74-B349-A52A30900F91}" destId="{A0B6E930-8DEF-4B20-94CC-ED1332583659}" srcOrd="2" destOrd="0" presId="urn:microsoft.com/office/officeart/2008/layout/SquareAccentList"/>
    <dgm:cxn modelId="{430545C6-7955-4932-8D5F-8E73D7199B92}" type="presParOf" srcId="{A0B6E930-8DEF-4B20-94CC-ED1332583659}" destId="{E2DF27E1-69D1-4153-9834-67594E4FAA4E}" srcOrd="0" destOrd="0" presId="urn:microsoft.com/office/officeart/2008/layout/SquareAccentList"/>
    <dgm:cxn modelId="{1D9F5A7D-142D-44C0-BB3E-4A8E6D6B345C}" type="presParOf" srcId="{A0B6E930-8DEF-4B20-94CC-ED1332583659}" destId="{4FF2B3C1-301B-4788-9857-9A2A9EA4E983}" srcOrd="1" destOrd="0" presId="urn:microsoft.com/office/officeart/2008/layout/SquareAccentList"/>
    <dgm:cxn modelId="{42F27C82-9FA0-4DFB-B516-D122E863F5E3}" type="presParOf" srcId="{CFDFF1DD-E610-4B74-B349-A52A30900F91}" destId="{12E27373-72F8-40D8-90FF-8A673F84DB0D}" srcOrd="3" destOrd="0" presId="urn:microsoft.com/office/officeart/2008/layout/SquareAccentList"/>
    <dgm:cxn modelId="{3FCC3392-1DE2-4B43-9499-F6ED45B6DC0F}" type="presParOf" srcId="{12E27373-72F8-40D8-90FF-8A673F84DB0D}" destId="{976E4A6A-B242-42B4-BBE3-D1238DFFDAC9}" srcOrd="0" destOrd="0" presId="urn:microsoft.com/office/officeart/2008/layout/SquareAccentList"/>
    <dgm:cxn modelId="{B98A1917-4BD2-4559-BED5-A0731715F266}" type="presParOf" srcId="{12E27373-72F8-40D8-90FF-8A673F84DB0D}" destId="{771FEDC4-E196-4BEE-B468-A2AF9EB07280}" srcOrd="1" destOrd="0" presId="urn:microsoft.com/office/officeart/2008/layout/SquareAccentList"/>
    <dgm:cxn modelId="{7C37BB88-0529-4D47-8F20-4320294FB05D}" type="presParOf" srcId="{1ECBCB41-E365-4D8C-8E35-CD8CA6EDC220}" destId="{0A6942E0-64E7-473F-A5D6-9ED3D5D9ECBB}" srcOrd="1" destOrd="0" presId="urn:microsoft.com/office/officeart/2008/layout/SquareAccentList"/>
    <dgm:cxn modelId="{BC6210B6-BC9F-403D-947E-9CCDA102BA9A}" type="presParOf" srcId="{0A6942E0-64E7-473F-A5D6-9ED3D5D9ECBB}" destId="{278A8BA1-249C-4486-B5F3-7A77FE303646}" srcOrd="0" destOrd="0" presId="urn:microsoft.com/office/officeart/2008/layout/SquareAccentList"/>
    <dgm:cxn modelId="{408E689F-8075-4EEF-8A0C-2FC37519E6CA}" type="presParOf" srcId="{278A8BA1-249C-4486-B5F3-7A77FE303646}" destId="{A75DF046-5A71-410A-AED8-60993D35AD2D}" srcOrd="0" destOrd="0" presId="urn:microsoft.com/office/officeart/2008/layout/SquareAccentList"/>
    <dgm:cxn modelId="{BDF1CADE-0B8F-4CAD-860A-F3B59AB26AA0}" type="presParOf" srcId="{278A8BA1-249C-4486-B5F3-7A77FE303646}" destId="{3316EBFB-C467-4F07-8706-0276F7563385}" srcOrd="1" destOrd="0" presId="urn:microsoft.com/office/officeart/2008/layout/SquareAccentList"/>
    <dgm:cxn modelId="{FC3DB49C-5251-408E-9AEA-827DC10C52CD}" type="presParOf" srcId="{278A8BA1-249C-4486-B5F3-7A77FE303646}" destId="{3295CF90-1569-4BB2-BD85-D0126A68CB50}" srcOrd="2" destOrd="0" presId="urn:microsoft.com/office/officeart/2008/layout/SquareAccentList"/>
    <dgm:cxn modelId="{57EFDBF9-DB05-43FF-93C0-F853514158C9}" type="presParOf" srcId="{0A6942E0-64E7-473F-A5D6-9ED3D5D9ECBB}" destId="{55850BB9-5104-4709-9DE0-9732439F9C63}" srcOrd="1" destOrd="0" presId="urn:microsoft.com/office/officeart/2008/layout/SquareAccentList"/>
    <dgm:cxn modelId="{A7874ABE-DB54-4667-A508-FB00DC117050}" type="presParOf" srcId="{55850BB9-5104-4709-9DE0-9732439F9C63}" destId="{A66D9386-E9CD-4941-A58F-97E99E5D8803}" srcOrd="0" destOrd="0" presId="urn:microsoft.com/office/officeart/2008/layout/SquareAccentList"/>
    <dgm:cxn modelId="{417310DF-1BA0-40D1-81B9-9679616386FD}" type="presParOf" srcId="{A66D9386-E9CD-4941-A58F-97E99E5D8803}" destId="{5FC71D97-78DF-4BD8-98BC-CA544F9E5EF6}" srcOrd="0" destOrd="0" presId="urn:microsoft.com/office/officeart/2008/layout/SquareAccentList"/>
    <dgm:cxn modelId="{1A95756F-8451-43D9-AFB6-97320AC635A8}" type="presParOf" srcId="{A66D9386-E9CD-4941-A58F-97E99E5D8803}" destId="{D8097EDC-A575-4AD6-ADB5-F0FDFEC4AD3B}" srcOrd="1" destOrd="0" presId="urn:microsoft.com/office/officeart/2008/layout/SquareAccentList"/>
    <dgm:cxn modelId="{4EE77BB7-E3FD-4942-A433-30F13E83E779}" type="presParOf" srcId="{55850BB9-5104-4709-9DE0-9732439F9C63}" destId="{119C1F87-6FC5-467D-B925-879D5E9A72FB}" srcOrd="1" destOrd="0" presId="urn:microsoft.com/office/officeart/2008/layout/SquareAccentList"/>
    <dgm:cxn modelId="{18DE35A2-A6E7-4F27-972A-690BF7604F0C}" type="presParOf" srcId="{119C1F87-6FC5-467D-B925-879D5E9A72FB}" destId="{09BAC0E1-12D7-4060-A2BF-0497CAB467B3}" srcOrd="0" destOrd="0" presId="urn:microsoft.com/office/officeart/2008/layout/SquareAccentList"/>
    <dgm:cxn modelId="{71AB22D1-92AE-4799-BAC0-738CDCEDA3BE}" type="presParOf" srcId="{119C1F87-6FC5-467D-B925-879D5E9A72FB}" destId="{F99D79A5-A7AD-43E0-9F6B-690877040E8A}" srcOrd="1" destOrd="0" presId="urn:microsoft.com/office/officeart/2008/layout/SquareAccentList"/>
    <dgm:cxn modelId="{FB3CEA22-FF16-4B42-986D-982DB5F6A71D}" type="presParOf" srcId="{55850BB9-5104-4709-9DE0-9732439F9C63}" destId="{6E8061CC-8DBC-4DCC-9643-F478210655E9}" srcOrd="2" destOrd="0" presId="urn:microsoft.com/office/officeart/2008/layout/SquareAccentList"/>
    <dgm:cxn modelId="{38733062-7619-44BA-86F7-72D59EE1FF26}" type="presParOf" srcId="{6E8061CC-8DBC-4DCC-9643-F478210655E9}" destId="{72FE20AB-3558-4B56-A023-0F86A54A456E}" srcOrd="0" destOrd="0" presId="urn:microsoft.com/office/officeart/2008/layout/SquareAccentList"/>
    <dgm:cxn modelId="{C23C20B3-C9CD-4238-92F3-9C940F3A2E8C}" type="presParOf" srcId="{6E8061CC-8DBC-4DCC-9643-F478210655E9}" destId="{ED068312-B8BE-4C1C-830F-6F8675FF7BF3}" srcOrd="1" destOrd="0" presId="urn:microsoft.com/office/officeart/2008/layout/SquareAccentList"/>
    <dgm:cxn modelId="{6EAF2698-B9DA-4FB6-913B-926E6770066B}" type="presParOf" srcId="{1ECBCB41-E365-4D8C-8E35-CD8CA6EDC220}" destId="{4698E8B0-EAED-45B3-9B3C-445EE8A3563B}" srcOrd="2" destOrd="0" presId="urn:microsoft.com/office/officeart/2008/layout/SquareAccentList"/>
    <dgm:cxn modelId="{73059947-0964-42ED-B88E-EE21DD1E8F51}" type="presParOf" srcId="{4698E8B0-EAED-45B3-9B3C-445EE8A3563B}" destId="{597F641A-D339-4344-BC5C-1037492A6783}" srcOrd="0" destOrd="0" presId="urn:microsoft.com/office/officeart/2008/layout/SquareAccentList"/>
    <dgm:cxn modelId="{7CD8B83A-0971-4290-9682-55735770F207}" type="presParOf" srcId="{597F641A-D339-4344-BC5C-1037492A6783}" destId="{DAE9F765-F58D-4295-9999-CBAFAD2E4E01}" srcOrd="0" destOrd="0" presId="urn:microsoft.com/office/officeart/2008/layout/SquareAccentList"/>
    <dgm:cxn modelId="{A2A4FC1A-1C58-43B4-9613-883C9C78E801}" type="presParOf" srcId="{597F641A-D339-4344-BC5C-1037492A6783}" destId="{C44C793C-5EDE-4A76-9A23-2DC69EA640BC}" srcOrd="1" destOrd="0" presId="urn:microsoft.com/office/officeart/2008/layout/SquareAccentList"/>
    <dgm:cxn modelId="{D3E40471-0C44-4BB0-A421-035A275C4AAE}" type="presParOf" srcId="{597F641A-D339-4344-BC5C-1037492A6783}" destId="{337838C2-7A5C-46E2-A5B8-9517F12B7FC4}" srcOrd="2" destOrd="0" presId="urn:microsoft.com/office/officeart/2008/layout/SquareAccentList"/>
    <dgm:cxn modelId="{CC127148-0F41-418D-BCAC-A2337AB553D4}" type="presParOf" srcId="{4698E8B0-EAED-45B3-9B3C-445EE8A3563B}" destId="{F003F33B-84EF-4035-A909-9051CDF23EE5}" srcOrd="1" destOrd="0" presId="urn:microsoft.com/office/officeart/2008/layout/SquareAccentList"/>
    <dgm:cxn modelId="{964A2A75-B57A-4000-AEFF-F2256C5108FE}" type="presParOf" srcId="{F003F33B-84EF-4035-A909-9051CDF23EE5}" destId="{349CE8DD-DC56-46F9-8108-E115B16E0E80}" srcOrd="0" destOrd="0" presId="urn:microsoft.com/office/officeart/2008/layout/SquareAccentList"/>
    <dgm:cxn modelId="{074D8C14-1B7F-4A7C-B8E1-8BD499CA62B3}" type="presParOf" srcId="{349CE8DD-DC56-46F9-8108-E115B16E0E80}" destId="{500302C5-9047-4730-BD59-E91D4AF94B7A}" srcOrd="0" destOrd="0" presId="urn:microsoft.com/office/officeart/2008/layout/SquareAccentList"/>
    <dgm:cxn modelId="{EB4724D7-48E1-43C7-BBED-90F146439B26}" type="presParOf" srcId="{349CE8DD-DC56-46F9-8108-E115B16E0E80}" destId="{447A51C0-0BDD-482F-BABE-56824528B87D}" srcOrd="1" destOrd="0" presId="urn:microsoft.com/office/officeart/2008/layout/SquareAccentList"/>
    <dgm:cxn modelId="{00C6355F-423D-422D-B979-D434EBA12C79}" type="presParOf" srcId="{F003F33B-84EF-4035-A909-9051CDF23EE5}" destId="{27CB8859-A557-43DE-8E21-ECB04CFE4429}" srcOrd="1" destOrd="0" presId="urn:microsoft.com/office/officeart/2008/layout/SquareAccentList"/>
    <dgm:cxn modelId="{B1935037-CE0A-4139-A57E-ADDCA9F40E39}" type="presParOf" srcId="{27CB8859-A557-43DE-8E21-ECB04CFE4429}" destId="{9B5ECAC0-2ABC-46FD-BF77-25F080B73702}" srcOrd="0" destOrd="0" presId="urn:microsoft.com/office/officeart/2008/layout/SquareAccentList"/>
    <dgm:cxn modelId="{85BF192B-0EBD-4B8E-BA4E-D6AC44AF0064}" type="presParOf" srcId="{27CB8859-A557-43DE-8E21-ECB04CFE4429}" destId="{107764D9-8AE2-4765-ADDD-0A63B2305541}" srcOrd="1" destOrd="0" presId="urn:microsoft.com/office/officeart/2008/layout/SquareAccentList"/>
    <dgm:cxn modelId="{55D3672D-6A0C-419A-86F1-01A0A9DEFA65}" type="presParOf" srcId="{1ECBCB41-E365-4D8C-8E35-CD8CA6EDC220}" destId="{86EC7A79-5078-4AA7-841E-D7217D1FB6C5}" srcOrd="3" destOrd="0" presId="urn:microsoft.com/office/officeart/2008/layout/SquareAccentList"/>
    <dgm:cxn modelId="{73B711E6-F7C0-4178-8F3F-BD537B6CE247}" type="presParOf" srcId="{86EC7A79-5078-4AA7-841E-D7217D1FB6C5}" destId="{1F9363A2-EEBF-4DAE-8DC9-FFD8B3DCD063}" srcOrd="0" destOrd="0" presId="urn:microsoft.com/office/officeart/2008/layout/SquareAccentList"/>
    <dgm:cxn modelId="{52F1EF48-B7E5-4092-8299-B70EEA6A90A8}" type="presParOf" srcId="{1F9363A2-EEBF-4DAE-8DC9-FFD8B3DCD063}" destId="{C7D4D6E9-53E0-47CB-BA9E-B643926A36AC}" srcOrd="0" destOrd="0" presId="urn:microsoft.com/office/officeart/2008/layout/SquareAccentList"/>
    <dgm:cxn modelId="{689621EA-6AA1-43A6-8CBA-7ABABD155EBE}" type="presParOf" srcId="{1F9363A2-EEBF-4DAE-8DC9-FFD8B3DCD063}" destId="{8E836355-2194-4C8F-B73D-3BAD87DBBAF4}" srcOrd="1" destOrd="0" presId="urn:microsoft.com/office/officeart/2008/layout/SquareAccentList"/>
    <dgm:cxn modelId="{491B572A-3CC8-4074-AB06-ECF2CF2ABF44}" type="presParOf" srcId="{1F9363A2-EEBF-4DAE-8DC9-FFD8B3DCD063}" destId="{62B6AD8E-5D0F-4B5F-99C5-11E95FDCCC21}" srcOrd="2" destOrd="0" presId="urn:microsoft.com/office/officeart/2008/layout/SquareAccentList"/>
    <dgm:cxn modelId="{7CDAFBEB-0671-4361-A15D-B27833FE40A6}" type="presParOf" srcId="{86EC7A79-5078-4AA7-841E-D7217D1FB6C5}" destId="{A340C8D0-9EEF-40E2-A6F5-32890F3268BE}" srcOrd="1" destOrd="0" presId="urn:microsoft.com/office/officeart/2008/layout/SquareAccentList"/>
    <dgm:cxn modelId="{7A6DD46D-02B8-4326-A317-EE1C606EC221}" type="presParOf" srcId="{A340C8D0-9EEF-40E2-A6F5-32890F3268BE}" destId="{E0891D6C-3381-4193-B468-6741588D0DAD}" srcOrd="0" destOrd="0" presId="urn:microsoft.com/office/officeart/2008/layout/SquareAccentList"/>
    <dgm:cxn modelId="{BCCA7746-E786-4FA1-9CA4-E22FEC40F2B1}" type="presParOf" srcId="{E0891D6C-3381-4193-B468-6741588D0DAD}" destId="{94E6A267-4980-4FAF-AF4D-3CD4B788977E}" srcOrd="0" destOrd="0" presId="urn:microsoft.com/office/officeart/2008/layout/SquareAccentList"/>
    <dgm:cxn modelId="{224C4A86-24E3-493A-AAEC-D864A1719B28}" type="presParOf" srcId="{E0891D6C-3381-4193-B468-6741588D0DAD}" destId="{A8C178DC-806E-4016-A53D-C3446A9EAC5D}" srcOrd="1" destOrd="0" presId="urn:microsoft.com/office/officeart/2008/layout/SquareAccentList"/>
    <dgm:cxn modelId="{EDA58E25-0177-4726-BF39-0C64BC738A3E}" type="presParOf" srcId="{A340C8D0-9EEF-40E2-A6F5-32890F3268BE}" destId="{56B3EF6B-7E18-4C3B-B06C-8D77A9DC5DA2}" srcOrd="1" destOrd="0" presId="urn:microsoft.com/office/officeart/2008/layout/SquareAccentList"/>
    <dgm:cxn modelId="{C01B6774-9A58-424B-842C-B571296787E7}" type="presParOf" srcId="{56B3EF6B-7E18-4C3B-B06C-8D77A9DC5DA2}" destId="{7E10EFD8-56ED-41FC-B6DD-B94B6231F2B7}" srcOrd="0" destOrd="0" presId="urn:microsoft.com/office/officeart/2008/layout/SquareAccentList"/>
    <dgm:cxn modelId="{6B239D0E-D0C5-4E54-85A8-0F545FAB2801}" type="presParOf" srcId="{56B3EF6B-7E18-4C3B-B06C-8D77A9DC5DA2}" destId="{7B504A5C-1E47-4BF1-8B73-8D35A7F016D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2AF5C-5D19-465A-8851-CF4B9AEAF069}">
      <dsp:nvSpPr>
        <dsp:cNvPr id="0" name=""/>
        <dsp:cNvSpPr/>
      </dsp:nvSpPr>
      <dsp:spPr>
        <a:xfrm>
          <a:off x="5075" y="457390"/>
          <a:ext cx="2164204" cy="2546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687C2A-E823-4325-B632-1CB3FECDC56D}">
      <dsp:nvSpPr>
        <dsp:cNvPr id="0" name=""/>
        <dsp:cNvSpPr/>
      </dsp:nvSpPr>
      <dsp:spPr>
        <a:xfrm>
          <a:off x="5075" y="553012"/>
          <a:ext cx="158990" cy="158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36EA4-503F-4A0C-B5FC-D8DE3292171E}">
      <dsp:nvSpPr>
        <dsp:cNvPr id="0" name=""/>
        <dsp:cNvSpPr/>
      </dsp:nvSpPr>
      <dsp:spPr>
        <a:xfrm>
          <a:off x="5075" y="0"/>
          <a:ext cx="2164204" cy="45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1 Title</a:t>
          </a:r>
        </a:p>
      </dsp:txBody>
      <dsp:txXfrm>
        <a:off x="5075" y="0"/>
        <a:ext cx="2164204" cy="457390"/>
      </dsp:txXfrm>
    </dsp:sp>
    <dsp:sp modelId="{700FE0A9-E19E-417C-8665-97F84292023F}">
      <dsp:nvSpPr>
        <dsp:cNvPr id="0" name=""/>
        <dsp:cNvSpPr/>
      </dsp:nvSpPr>
      <dsp:spPr>
        <a:xfrm>
          <a:off x="5075" y="923614"/>
          <a:ext cx="158986" cy="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C5613DE-3D66-45EF-A31A-561353B4A452}">
      <dsp:nvSpPr>
        <dsp:cNvPr id="0" name=""/>
        <dsp:cNvSpPr/>
      </dsp:nvSpPr>
      <dsp:spPr>
        <a:xfrm>
          <a:off x="156570" y="817808"/>
          <a:ext cx="2012710" cy="37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 description</a:t>
          </a:r>
        </a:p>
      </dsp:txBody>
      <dsp:txXfrm>
        <a:off x="156570" y="817808"/>
        <a:ext cx="2012710" cy="370597"/>
      </dsp:txXfrm>
    </dsp:sp>
    <dsp:sp modelId="{4159FB2E-4957-46FE-94DF-1BC3D2F4AFE1}">
      <dsp:nvSpPr>
        <dsp:cNvPr id="0" name=""/>
        <dsp:cNvSpPr/>
      </dsp:nvSpPr>
      <dsp:spPr>
        <a:xfrm>
          <a:off x="5075" y="1294211"/>
          <a:ext cx="158986" cy="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33604D2-2C2F-4377-87BE-54B9A13446E1}">
      <dsp:nvSpPr>
        <dsp:cNvPr id="0" name=""/>
        <dsp:cNvSpPr/>
      </dsp:nvSpPr>
      <dsp:spPr>
        <a:xfrm>
          <a:off x="156570" y="1188406"/>
          <a:ext cx="2012710" cy="37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 description</a:t>
          </a:r>
        </a:p>
      </dsp:txBody>
      <dsp:txXfrm>
        <a:off x="156570" y="1188406"/>
        <a:ext cx="2012710" cy="370597"/>
      </dsp:txXfrm>
    </dsp:sp>
    <dsp:sp modelId="{E2DF27E1-69D1-4153-9834-67594E4FAA4E}">
      <dsp:nvSpPr>
        <dsp:cNvPr id="0" name=""/>
        <dsp:cNvSpPr/>
      </dsp:nvSpPr>
      <dsp:spPr>
        <a:xfrm>
          <a:off x="5075" y="1664809"/>
          <a:ext cx="158986" cy="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FF2B3C1-301B-4788-9857-9A2A9EA4E983}">
      <dsp:nvSpPr>
        <dsp:cNvPr id="0" name=""/>
        <dsp:cNvSpPr/>
      </dsp:nvSpPr>
      <dsp:spPr>
        <a:xfrm>
          <a:off x="156570" y="1559003"/>
          <a:ext cx="2012710" cy="37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 description</a:t>
          </a:r>
        </a:p>
      </dsp:txBody>
      <dsp:txXfrm>
        <a:off x="156570" y="1559003"/>
        <a:ext cx="2012710" cy="370597"/>
      </dsp:txXfrm>
    </dsp:sp>
    <dsp:sp modelId="{976E4A6A-B242-42B4-BBE3-D1238DFFDAC9}">
      <dsp:nvSpPr>
        <dsp:cNvPr id="0" name=""/>
        <dsp:cNvSpPr/>
      </dsp:nvSpPr>
      <dsp:spPr>
        <a:xfrm>
          <a:off x="5075" y="2035407"/>
          <a:ext cx="158986" cy="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71FEDC4-E196-4BEE-B468-A2AF9EB07280}">
      <dsp:nvSpPr>
        <dsp:cNvPr id="0" name=""/>
        <dsp:cNvSpPr/>
      </dsp:nvSpPr>
      <dsp:spPr>
        <a:xfrm>
          <a:off x="156570" y="1929601"/>
          <a:ext cx="2012710" cy="37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 description</a:t>
          </a:r>
        </a:p>
      </dsp:txBody>
      <dsp:txXfrm>
        <a:off x="156570" y="1929601"/>
        <a:ext cx="2012710" cy="370597"/>
      </dsp:txXfrm>
    </dsp:sp>
    <dsp:sp modelId="{A75DF046-5A71-410A-AED8-60993D35AD2D}">
      <dsp:nvSpPr>
        <dsp:cNvPr id="0" name=""/>
        <dsp:cNvSpPr/>
      </dsp:nvSpPr>
      <dsp:spPr>
        <a:xfrm>
          <a:off x="2277490" y="457390"/>
          <a:ext cx="2164204" cy="2546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316EBFB-C467-4F07-8706-0276F7563385}">
      <dsp:nvSpPr>
        <dsp:cNvPr id="0" name=""/>
        <dsp:cNvSpPr/>
      </dsp:nvSpPr>
      <dsp:spPr>
        <a:xfrm>
          <a:off x="2277490" y="553012"/>
          <a:ext cx="158990" cy="158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5CF90-1569-4BB2-BD85-D0126A68CB50}">
      <dsp:nvSpPr>
        <dsp:cNvPr id="0" name=""/>
        <dsp:cNvSpPr/>
      </dsp:nvSpPr>
      <dsp:spPr>
        <a:xfrm>
          <a:off x="2277490" y="0"/>
          <a:ext cx="2164204" cy="45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2 Title</a:t>
          </a:r>
        </a:p>
      </dsp:txBody>
      <dsp:txXfrm>
        <a:off x="2277490" y="0"/>
        <a:ext cx="2164204" cy="457390"/>
      </dsp:txXfrm>
    </dsp:sp>
    <dsp:sp modelId="{5FC71D97-78DF-4BD8-98BC-CA544F9E5EF6}">
      <dsp:nvSpPr>
        <dsp:cNvPr id="0" name=""/>
        <dsp:cNvSpPr/>
      </dsp:nvSpPr>
      <dsp:spPr>
        <a:xfrm>
          <a:off x="2277490" y="923614"/>
          <a:ext cx="158986" cy="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8097EDC-A575-4AD6-ADB5-F0FDFEC4AD3B}">
      <dsp:nvSpPr>
        <dsp:cNvPr id="0" name=""/>
        <dsp:cNvSpPr/>
      </dsp:nvSpPr>
      <dsp:spPr>
        <a:xfrm>
          <a:off x="2428984" y="817808"/>
          <a:ext cx="2012710" cy="37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 description</a:t>
          </a:r>
        </a:p>
      </dsp:txBody>
      <dsp:txXfrm>
        <a:off x="2428984" y="817808"/>
        <a:ext cx="2012710" cy="370597"/>
      </dsp:txXfrm>
    </dsp:sp>
    <dsp:sp modelId="{09BAC0E1-12D7-4060-A2BF-0497CAB467B3}">
      <dsp:nvSpPr>
        <dsp:cNvPr id="0" name=""/>
        <dsp:cNvSpPr/>
      </dsp:nvSpPr>
      <dsp:spPr>
        <a:xfrm>
          <a:off x="2277490" y="1294211"/>
          <a:ext cx="158986" cy="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99D79A5-A7AD-43E0-9F6B-690877040E8A}">
      <dsp:nvSpPr>
        <dsp:cNvPr id="0" name=""/>
        <dsp:cNvSpPr/>
      </dsp:nvSpPr>
      <dsp:spPr>
        <a:xfrm>
          <a:off x="2428984" y="1188406"/>
          <a:ext cx="2012710" cy="37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 description</a:t>
          </a:r>
        </a:p>
      </dsp:txBody>
      <dsp:txXfrm>
        <a:off x="2428984" y="1188406"/>
        <a:ext cx="2012710" cy="370597"/>
      </dsp:txXfrm>
    </dsp:sp>
    <dsp:sp modelId="{72FE20AB-3558-4B56-A023-0F86A54A456E}">
      <dsp:nvSpPr>
        <dsp:cNvPr id="0" name=""/>
        <dsp:cNvSpPr/>
      </dsp:nvSpPr>
      <dsp:spPr>
        <a:xfrm>
          <a:off x="2277490" y="1664809"/>
          <a:ext cx="158986" cy="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D068312-B8BE-4C1C-830F-6F8675FF7BF3}">
      <dsp:nvSpPr>
        <dsp:cNvPr id="0" name=""/>
        <dsp:cNvSpPr/>
      </dsp:nvSpPr>
      <dsp:spPr>
        <a:xfrm>
          <a:off x="2428984" y="1559003"/>
          <a:ext cx="2012710" cy="37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 description</a:t>
          </a:r>
        </a:p>
      </dsp:txBody>
      <dsp:txXfrm>
        <a:off x="2428984" y="1559003"/>
        <a:ext cx="2012710" cy="370597"/>
      </dsp:txXfrm>
    </dsp:sp>
    <dsp:sp modelId="{DAE9F765-F58D-4295-9999-CBAFAD2E4E01}">
      <dsp:nvSpPr>
        <dsp:cNvPr id="0" name=""/>
        <dsp:cNvSpPr/>
      </dsp:nvSpPr>
      <dsp:spPr>
        <a:xfrm>
          <a:off x="4549905" y="457390"/>
          <a:ext cx="2164204" cy="2546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44C793C-5EDE-4A76-9A23-2DC69EA640BC}">
      <dsp:nvSpPr>
        <dsp:cNvPr id="0" name=""/>
        <dsp:cNvSpPr/>
      </dsp:nvSpPr>
      <dsp:spPr>
        <a:xfrm>
          <a:off x="4549905" y="553012"/>
          <a:ext cx="158990" cy="158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838C2-7A5C-46E2-A5B8-9517F12B7FC4}">
      <dsp:nvSpPr>
        <dsp:cNvPr id="0" name=""/>
        <dsp:cNvSpPr/>
      </dsp:nvSpPr>
      <dsp:spPr>
        <a:xfrm>
          <a:off x="4549905" y="0"/>
          <a:ext cx="2164204" cy="45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3 Title</a:t>
          </a:r>
        </a:p>
      </dsp:txBody>
      <dsp:txXfrm>
        <a:off x="4549905" y="0"/>
        <a:ext cx="2164204" cy="457390"/>
      </dsp:txXfrm>
    </dsp:sp>
    <dsp:sp modelId="{500302C5-9047-4730-BD59-E91D4AF94B7A}">
      <dsp:nvSpPr>
        <dsp:cNvPr id="0" name=""/>
        <dsp:cNvSpPr/>
      </dsp:nvSpPr>
      <dsp:spPr>
        <a:xfrm>
          <a:off x="4549905" y="923614"/>
          <a:ext cx="158986" cy="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47A51C0-0BDD-482F-BABE-56824528B87D}">
      <dsp:nvSpPr>
        <dsp:cNvPr id="0" name=""/>
        <dsp:cNvSpPr/>
      </dsp:nvSpPr>
      <dsp:spPr>
        <a:xfrm>
          <a:off x="4701399" y="817808"/>
          <a:ext cx="2012710" cy="37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 description</a:t>
          </a:r>
        </a:p>
      </dsp:txBody>
      <dsp:txXfrm>
        <a:off x="4701399" y="817808"/>
        <a:ext cx="2012710" cy="370597"/>
      </dsp:txXfrm>
    </dsp:sp>
    <dsp:sp modelId="{9B5ECAC0-2ABC-46FD-BF77-25F080B73702}">
      <dsp:nvSpPr>
        <dsp:cNvPr id="0" name=""/>
        <dsp:cNvSpPr/>
      </dsp:nvSpPr>
      <dsp:spPr>
        <a:xfrm>
          <a:off x="4549905" y="1294211"/>
          <a:ext cx="158986" cy="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07764D9-8AE2-4765-ADDD-0A63B2305541}">
      <dsp:nvSpPr>
        <dsp:cNvPr id="0" name=""/>
        <dsp:cNvSpPr/>
      </dsp:nvSpPr>
      <dsp:spPr>
        <a:xfrm>
          <a:off x="4701399" y="1188406"/>
          <a:ext cx="2012710" cy="37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 description</a:t>
          </a:r>
        </a:p>
      </dsp:txBody>
      <dsp:txXfrm>
        <a:off x="4701399" y="1188406"/>
        <a:ext cx="2012710" cy="370597"/>
      </dsp:txXfrm>
    </dsp:sp>
    <dsp:sp modelId="{C7D4D6E9-53E0-47CB-BA9E-B643926A36AC}">
      <dsp:nvSpPr>
        <dsp:cNvPr id="0" name=""/>
        <dsp:cNvSpPr/>
      </dsp:nvSpPr>
      <dsp:spPr>
        <a:xfrm>
          <a:off x="6822319" y="457390"/>
          <a:ext cx="2164204" cy="25461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836355-2194-4C8F-B73D-3BAD87DBBAF4}">
      <dsp:nvSpPr>
        <dsp:cNvPr id="0" name=""/>
        <dsp:cNvSpPr/>
      </dsp:nvSpPr>
      <dsp:spPr>
        <a:xfrm>
          <a:off x="6822319" y="553012"/>
          <a:ext cx="158990" cy="15899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6AD8E-5D0F-4B5F-99C5-11E95FDCCC21}">
      <dsp:nvSpPr>
        <dsp:cNvPr id="0" name=""/>
        <dsp:cNvSpPr/>
      </dsp:nvSpPr>
      <dsp:spPr>
        <a:xfrm>
          <a:off x="6822319" y="0"/>
          <a:ext cx="2164204" cy="457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4 Title</a:t>
          </a:r>
        </a:p>
      </dsp:txBody>
      <dsp:txXfrm>
        <a:off x="6822319" y="0"/>
        <a:ext cx="2164204" cy="457390"/>
      </dsp:txXfrm>
    </dsp:sp>
    <dsp:sp modelId="{94E6A267-4980-4FAF-AF4D-3CD4B788977E}">
      <dsp:nvSpPr>
        <dsp:cNvPr id="0" name=""/>
        <dsp:cNvSpPr/>
      </dsp:nvSpPr>
      <dsp:spPr>
        <a:xfrm>
          <a:off x="6822319" y="923614"/>
          <a:ext cx="158986" cy="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8C178DC-806E-4016-A53D-C3446A9EAC5D}">
      <dsp:nvSpPr>
        <dsp:cNvPr id="0" name=""/>
        <dsp:cNvSpPr/>
      </dsp:nvSpPr>
      <dsp:spPr>
        <a:xfrm>
          <a:off x="6973814" y="817808"/>
          <a:ext cx="2012710" cy="37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 description</a:t>
          </a:r>
        </a:p>
      </dsp:txBody>
      <dsp:txXfrm>
        <a:off x="6973814" y="817808"/>
        <a:ext cx="2012710" cy="370597"/>
      </dsp:txXfrm>
    </dsp:sp>
    <dsp:sp modelId="{7E10EFD8-56ED-41FC-B6DD-B94B6231F2B7}">
      <dsp:nvSpPr>
        <dsp:cNvPr id="0" name=""/>
        <dsp:cNvSpPr/>
      </dsp:nvSpPr>
      <dsp:spPr>
        <a:xfrm>
          <a:off x="6822319" y="1294211"/>
          <a:ext cx="158986" cy="15898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B504A5C-1E47-4BF1-8B73-8D35A7F016DF}">
      <dsp:nvSpPr>
        <dsp:cNvPr id="0" name=""/>
        <dsp:cNvSpPr/>
      </dsp:nvSpPr>
      <dsp:spPr>
        <a:xfrm>
          <a:off x="6973814" y="1188406"/>
          <a:ext cx="2012710" cy="370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Task description</a:t>
          </a:r>
        </a:p>
      </dsp:txBody>
      <dsp:txXfrm>
        <a:off x="6973814" y="1188406"/>
        <a:ext cx="2012710" cy="370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1ECB5-9450-48C1-BC8B-02C838CDE6B9}" type="datetimeFigureOut">
              <a:rPr lang="en-US"/>
              <a:t>11/9/2019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2BE9C-E2E4-43F3-8D67-E9DB812BB9B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579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E0964-1A1C-492A-8ABB-97C526CFCDFB}" type="datetimeFigureOut">
              <a:rPr lang="en-US"/>
              <a:t>11/9/2019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6ED93-11B9-488C-8E71-3FBEB8F36D4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463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1905000" y="1464287"/>
            <a:ext cx="8382000" cy="2729554"/>
          </a:xfrm>
        </p:spPr>
        <p:txBody>
          <a:bodyPr tIns="0" bIns="0"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193840"/>
            <a:ext cx="8382000" cy="1108883"/>
          </a:xfrm>
        </p:spPr>
        <p:txBody>
          <a:bodyPr tIns="0" bIns="0"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6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200">
          <p15:clr>
            <a:srgbClr val="5ACBF0"/>
          </p15:clr>
        </p15:guide>
        <p15:guide id="2" pos="6480">
          <p15:clr>
            <a:srgbClr val="5ACBF0"/>
          </p15:clr>
        </p15:guide>
        <p15:guide id="3" orient="horz" pos="2160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00200" y="2171700"/>
            <a:ext cx="5707039" cy="4000500"/>
          </a:xfrm>
          <a:solidFill>
            <a:schemeClr val="bg1">
              <a:lumMod val="75000"/>
            </a:schemeClr>
          </a:solidFill>
          <a:ln w="63500">
            <a:solidFill>
              <a:schemeClr val="tx1">
                <a:lumMod val="50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9895" y="2171700"/>
            <a:ext cx="3081905" cy="4000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937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791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91800" y="685799"/>
            <a:ext cx="1409700" cy="5491163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85799"/>
            <a:ext cx="9038544" cy="5491164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24627" y="6511119"/>
            <a:ext cx="2651162" cy="275839"/>
          </a:xfrm>
        </p:spPr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511119"/>
            <a:ext cx="5157725" cy="275839"/>
          </a:xfrm>
        </p:spPr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04490" y="6511119"/>
            <a:ext cx="1115786" cy="275839"/>
          </a:xfrm>
        </p:spPr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8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13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609724" y="1686073"/>
            <a:ext cx="8982076" cy="2081276"/>
          </a:xfrm>
        </p:spPr>
        <p:txBody>
          <a:bodyPr tIns="0" bIns="0" anchor="b">
            <a:normAutofit/>
          </a:bodyPr>
          <a:lstStyle>
            <a:lvl1pPr>
              <a:defRPr sz="4800" b="1">
                <a:solidFill>
                  <a:schemeClr val="tx2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4" y="3767351"/>
            <a:ext cx="8982076" cy="1080448"/>
          </a:xfrm>
        </p:spPr>
        <p:txBody>
          <a:bodyPr tIns="0" bIns="0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9167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724" y="1686073"/>
            <a:ext cx="8982076" cy="2081276"/>
          </a:xfrm>
        </p:spPr>
        <p:txBody>
          <a:bodyPr tIns="0" bIns="0" anchor="b">
            <a:normAutofit/>
          </a:bodyPr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1609724" y="3767351"/>
            <a:ext cx="8982076" cy="1080448"/>
          </a:xfrm>
        </p:spPr>
        <p:txBody>
          <a:bodyPr tIns="0" bIns="0"/>
          <a:lstStyle>
            <a:lvl1pPr marL="0" indent="0">
              <a:buNone/>
              <a:defRPr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83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2171699"/>
            <a:ext cx="4419600" cy="4005263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71699"/>
            <a:ext cx="4419600" cy="4005263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7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3" y="1681163"/>
            <a:ext cx="441655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9723" y="2505075"/>
            <a:ext cx="4416552" cy="36845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419600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419600" cy="36845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347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96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7DAC9ED-883A-4295-875C-D653C1FCD32D}" type="datetimeFigureOut">
              <a:rPr lang="en-US"/>
              <a:pPr/>
              <a:t>11/9/2019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69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171700"/>
            <a:ext cx="5707038" cy="40005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09895" y="2171700"/>
            <a:ext cx="3081905" cy="4000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AC9ED-883A-4295-875C-D653C1FCD32D}" type="datetimeFigureOut">
              <a:rPr lang="en-US"/>
              <a:t>11/9/2019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27BEA-0E01-4643-B2DE-F82012A02F2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515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600200" y="295562"/>
            <a:ext cx="8991600" cy="100824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5" y="2171700"/>
            <a:ext cx="8991600" cy="40005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6151" y="6511119"/>
            <a:ext cx="2651162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7DAC9ED-883A-4295-875C-D653C1FCD32D}" type="datetimeFigureOut">
              <a:rPr lang="en-US"/>
              <a:pPr/>
              <a:t>11/9/2019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9724" y="6511119"/>
            <a:ext cx="5157725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6014" y="6511119"/>
            <a:ext cx="1115786" cy="2758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29927BEA-0E01-4643-B2DE-F82012A02F2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522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100000"/>
        </a:lnSpc>
        <a:spcBef>
          <a:spcPts val="1200"/>
        </a:spcBef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675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24712" indent="-155448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581912" indent="-155448" algn="l" defTabSz="9144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391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4963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535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107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67912" indent="-155448" algn="l" defTabSz="914400" rtl="0" eaLnBrk="1" latinLnBrk="0" hangingPunct="1">
        <a:lnSpc>
          <a:spcPct val="100000"/>
        </a:lnSpc>
        <a:spcBef>
          <a:spcPts val="600"/>
        </a:spcBef>
        <a:buSzPct val="80000"/>
        <a:buFont typeface="Wingdings" panose="05000000000000000000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pos="6672">
          <p15:clr>
            <a:srgbClr val="F26B43"/>
          </p15:clr>
        </p15:guide>
        <p15:guide id="3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68852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html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where the user can fill out their information</a:t>
            </a:r>
            <a:endParaRPr dirty="0"/>
          </a:p>
          <a:p>
            <a:r>
              <a:rPr lang="en-US" dirty="0"/>
              <a:t>Pulls session </a:t>
            </a:r>
            <a:r>
              <a:rPr lang="en-US" dirty="0" err="1"/>
              <a:t>attubutes</a:t>
            </a:r>
            <a:r>
              <a:rPr lang="en-US" dirty="0"/>
              <a:t> to auto complete parts of the form  </a:t>
            </a:r>
            <a:endParaRPr dirty="0"/>
          </a:p>
          <a:p>
            <a:r>
              <a:rPr lang="en-US" dirty="0"/>
              <a:t>These auto filled fields are hidden form the user to prevent tampering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9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586" y="2171700"/>
            <a:ext cx="5078185" cy="4000500"/>
          </a:xfrm>
        </p:spPr>
        <p:txBody>
          <a:bodyPr/>
          <a:lstStyle/>
          <a:p>
            <a:r>
              <a:rPr lang="en-US" dirty="0"/>
              <a:t>Form data restructured into JSON</a:t>
            </a:r>
          </a:p>
          <a:p>
            <a:r>
              <a:rPr lang="en-US" dirty="0"/>
              <a:t>Sends to servlet via </a:t>
            </a:r>
            <a:r>
              <a:rPr lang="en-US" dirty="0" err="1"/>
              <a:t>XMLHttpRequest</a:t>
            </a:r>
            <a:endParaRPr lang="en-US" dirty="0"/>
          </a:p>
          <a:p>
            <a:r>
              <a:rPr lang="en-US" dirty="0"/>
              <a:t>Grabs the </a:t>
            </a:r>
            <a:r>
              <a:rPr lang="en-US" dirty="0" err="1"/>
              <a:t>sesision</a:t>
            </a:r>
            <a:r>
              <a:rPr lang="en-US" dirty="0"/>
              <a:t> variables and inserts these values in the form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90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servlet will insert a new form into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7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previous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 display the previously submitted applications submitted by that user </a:t>
            </a:r>
          </a:p>
          <a:p>
            <a:r>
              <a:rPr lang="en-US" dirty="0"/>
              <a:t>Each </a:t>
            </a:r>
            <a:r>
              <a:rPr lang="en-US" dirty="0" err="1"/>
              <a:t>appalction</a:t>
            </a:r>
            <a:r>
              <a:rPr lang="en-US" dirty="0"/>
              <a:t> will have a row displaying a couple </a:t>
            </a:r>
            <a:r>
              <a:rPr lang="en-US" dirty="0" err="1"/>
              <a:t>attubutes</a:t>
            </a:r>
            <a:r>
              <a:rPr lang="en-US" dirty="0"/>
              <a:t> and a submit button to view the </a:t>
            </a:r>
            <a:r>
              <a:rPr lang="en-US" dirty="0" err="1"/>
              <a:t>applaction</a:t>
            </a:r>
            <a:r>
              <a:rPr lang="en-US" dirty="0"/>
              <a:t> on the review html file</a:t>
            </a:r>
          </a:p>
          <a:p>
            <a:r>
              <a:rPr lang="en-US" dirty="0"/>
              <a:t>The form will have the </a:t>
            </a:r>
            <a:r>
              <a:rPr lang="en-US" dirty="0" err="1"/>
              <a:t>appalction</a:t>
            </a:r>
            <a:r>
              <a:rPr lang="en-US" dirty="0"/>
              <a:t> id as it’s only input field </a:t>
            </a:r>
          </a:p>
        </p:txBody>
      </p:sp>
    </p:spTree>
    <p:extLst>
      <p:ext uri="{BB962C8B-B14F-4D97-AF65-F5344CB8AC3E}">
        <p14:creationId xmlns:p14="http://schemas.microsoft.com/office/powerpoint/2010/main" val="2747709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table will be feed by an array of application objects sorted by end date of the courses. </a:t>
            </a:r>
          </a:p>
          <a:p>
            <a:pPr marL="0" indent="0">
              <a:buNone/>
            </a:pPr>
            <a:r>
              <a:rPr lang="en-US" dirty="0"/>
              <a:t>the will  submit button will send the application id to the servlet.</a:t>
            </a:r>
          </a:p>
          <a:p>
            <a:pPr marL="0" indent="0">
              <a:buNone/>
            </a:pPr>
            <a:r>
              <a:rPr lang="en-US" dirty="0"/>
              <a:t> single application to view the </a:t>
            </a:r>
            <a:r>
              <a:rPr lang="en-US" dirty="0" err="1"/>
              <a:t>applaction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7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Receives a single id  </a:t>
            </a:r>
          </a:p>
          <a:p>
            <a:r>
              <a:rPr lang="en-US" dirty="0"/>
              <a:t>Gets a single application from the database and send it to the review page to 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8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contain of the form that the employee has selected to view.</a:t>
            </a:r>
          </a:p>
          <a:p>
            <a:r>
              <a:rPr lang="en-US" dirty="0"/>
              <a:t>Has a form for user for a user to submit the remaindering required fields to update their application</a:t>
            </a:r>
          </a:p>
          <a:p>
            <a:r>
              <a:rPr lang="en-US" dirty="0"/>
              <a:t>Has form for chairman to adjusted reimbursement amount, determine whether the app is approved or denied and a message for a user if needed</a:t>
            </a:r>
          </a:p>
        </p:txBody>
      </p:sp>
    </p:spTree>
    <p:extLst>
      <p:ext uri="{BB962C8B-B14F-4D97-AF65-F5344CB8AC3E}">
        <p14:creationId xmlns:p14="http://schemas.microsoft.com/office/powerpoint/2010/main" val="1992714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Loads the form information in to the empty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6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Visions for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4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B221-3F8D-4595-BEA5-BFA4521A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ECC2-5835-4159-B676-9FF6C9B4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9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your first bullet point here</a:t>
            </a:r>
          </a:p>
          <a:p>
            <a:r>
              <a:rPr dirty="0"/>
              <a:t>Add your second bullet point here</a:t>
            </a:r>
          </a:p>
          <a:p>
            <a:r>
              <a:rPr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38543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D5857-1D49-4C3B-886B-BA8D3DCE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82D1-6E3F-485A-B294-5A1E148A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9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8" name="Content Placeholder 7" descr="Clustered Column chart" title="Ch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020021"/>
              </p:ext>
            </p:extLst>
          </p:nvPr>
        </p:nvGraphicFramePr>
        <p:xfrm>
          <a:off x="1609725" y="2171700"/>
          <a:ext cx="8991600" cy="4000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323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</a:p>
        </p:txBody>
      </p:sp>
      <p:graphicFrame>
        <p:nvGraphicFramePr>
          <p:cNvPr id="9" name="Content Placeholder 8" descr="Sample table with 3 columns, 4 rows" title="Table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73659728"/>
              </p:ext>
            </p:extLst>
          </p:nvPr>
        </p:nvGraphicFramePr>
        <p:xfrm>
          <a:off x="6172200" y="2171700"/>
          <a:ext cx="4419600" cy="1985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421">
                <a:tc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Group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Group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421">
                <a:tc>
                  <a:txBody>
                    <a:bodyPr/>
                    <a:lstStyle/>
                    <a:p>
                      <a:r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421">
                <a:tc>
                  <a:txBody>
                    <a:bodyPr/>
                    <a:lstStyle/>
                    <a:p>
                      <a:r>
                        <a:t>Class</a:t>
                      </a:r>
                      <a:r>
                        <a:rPr baseline="0"/>
                        <a:t> 2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421">
                <a:tc>
                  <a:txBody>
                    <a:bodyPr/>
                    <a:lstStyle/>
                    <a:p>
                      <a:r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75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SmartArt</a:t>
            </a:r>
          </a:p>
        </p:txBody>
      </p:sp>
      <p:graphicFrame>
        <p:nvGraphicFramePr>
          <p:cNvPr id="8" name="Content Placeholder 7" descr="Square Accent List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315152"/>
              </p:ext>
            </p:extLst>
          </p:nvPr>
        </p:nvGraphicFramePr>
        <p:xfrm>
          <a:off x="1609725" y="2171700"/>
          <a:ext cx="8991600" cy="400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2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with Caption Layout</a:t>
            </a:r>
          </a:p>
        </p:txBody>
      </p:sp>
      <p:pic>
        <p:nvPicPr>
          <p:cNvPr id="5" name="Picture Placeholder 4" descr="Closeup of needle, thread bobbins and thimble" title="Sample Picture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48950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9723" y="1686073"/>
            <a:ext cx="8982077" cy="20812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9723" y="3767351"/>
            <a:ext cx="8982077" cy="108044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2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6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688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your first bullet point here</a:t>
            </a:r>
          </a:p>
          <a:p>
            <a:r>
              <a:rPr dirty="0"/>
              <a:t>Add your second bullet point here</a:t>
            </a:r>
          </a:p>
          <a:p>
            <a:r>
              <a:rPr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09981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0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 used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dirty="0"/>
          </a:p>
          <a:p>
            <a:r>
              <a:rPr lang="en-US" dirty="0" err="1"/>
              <a:t>Css</a:t>
            </a:r>
            <a:endParaRPr lang="en-US" dirty="0"/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Java Servlets</a:t>
            </a:r>
          </a:p>
          <a:p>
            <a:r>
              <a:rPr lang="en-US" dirty="0" err="1"/>
              <a:t>postgres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442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D564-2915-4C84-9345-937B4331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Materilzed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013F-9C39-436C-A550-F47F1FD4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design </a:t>
            </a:r>
          </a:p>
          <a:p>
            <a:r>
              <a:rPr lang="en-US" dirty="0"/>
              <a:t>Speed of development</a:t>
            </a:r>
          </a:p>
          <a:p>
            <a:r>
              <a:rPr lang="en-US" dirty="0"/>
              <a:t>Modern</a:t>
            </a:r>
          </a:p>
          <a:p>
            <a:r>
              <a:rPr lang="en-US" dirty="0"/>
              <a:t>Keep </a:t>
            </a:r>
            <a:r>
              <a:rPr lang="en-US" dirty="0" err="1"/>
              <a:t>css</a:t>
            </a:r>
            <a:r>
              <a:rPr lang="en-US" dirty="0"/>
              <a:t> on the same page as html: limits human error</a:t>
            </a:r>
          </a:p>
          <a:p>
            <a:r>
              <a:rPr lang="en-US" dirty="0"/>
              <a:t>Fun Fact: Google uses it</a:t>
            </a:r>
          </a:p>
        </p:txBody>
      </p:sp>
    </p:spTree>
    <p:extLst>
      <p:ext uri="{BB962C8B-B14F-4D97-AF65-F5344CB8AC3E}">
        <p14:creationId xmlns:p14="http://schemas.microsoft.com/office/powerpoint/2010/main" val="36326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your first bullet point here</a:t>
            </a:r>
          </a:p>
          <a:p>
            <a:r>
              <a:rPr dirty="0"/>
              <a:t>Add your second bullet point here</a:t>
            </a:r>
          </a:p>
          <a:p>
            <a:r>
              <a:rPr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413522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html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Landing page</a:t>
            </a:r>
            <a:endParaRPr dirty="0"/>
          </a:p>
          <a:p>
            <a:r>
              <a:rPr lang="en-US" dirty="0"/>
              <a:t>All users will login with a single form</a:t>
            </a:r>
          </a:p>
          <a:p>
            <a:r>
              <a:rPr lang="en-US" dirty="0"/>
              <a:t>Will receive username and password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000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js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all of the user’s information form the login and </a:t>
            </a:r>
            <a:r>
              <a:rPr lang="en-US" dirty="0" err="1"/>
              <a:t>assemblys</a:t>
            </a:r>
            <a:r>
              <a:rPr lang="en-US" dirty="0"/>
              <a:t> it into a json object</a:t>
            </a:r>
          </a:p>
          <a:p>
            <a:r>
              <a:rPr lang="en-US" dirty="0"/>
              <a:t>Will allow for the servlet to reach the login information</a:t>
            </a:r>
          </a:p>
          <a:p>
            <a:r>
              <a:rPr lang="en-US" dirty="0"/>
              <a:t>Sends json </a:t>
            </a:r>
            <a:r>
              <a:rPr lang="en-US" dirty="0" err="1"/>
              <a:t>thur</a:t>
            </a:r>
            <a:r>
              <a:rPr lang="en-US" dirty="0"/>
              <a:t> </a:t>
            </a:r>
            <a:r>
              <a:rPr lang="en-US" dirty="0" err="1"/>
              <a:t>xhr</a:t>
            </a:r>
            <a:r>
              <a:rPr lang="en-US" dirty="0"/>
              <a:t> </a:t>
            </a:r>
            <a:r>
              <a:rPr lang="en-US" dirty="0" err="1"/>
              <a:t>httpresponseobject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896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servlet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keep all the different types of user tables</a:t>
            </a:r>
            <a:endParaRPr dirty="0"/>
          </a:p>
          <a:p>
            <a:r>
              <a:rPr lang="en-US" dirty="0"/>
              <a:t>Will start the session</a:t>
            </a:r>
          </a:p>
          <a:p>
            <a:r>
              <a:rPr lang="en-US" dirty="0"/>
              <a:t>Will set session </a:t>
            </a:r>
            <a:r>
              <a:rPr lang="en-US" dirty="0" err="1"/>
              <a:t>attubites</a:t>
            </a:r>
            <a:r>
              <a:rPr lang="en-US" dirty="0"/>
              <a:t> that will be used in hidden input fields inside of forms</a:t>
            </a:r>
          </a:p>
          <a:p>
            <a:r>
              <a:rPr lang="en-US" dirty="0"/>
              <a:t>Will </a:t>
            </a:r>
            <a:r>
              <a:rPr lang="en-US" dirty="0" err="1"/>
              <a:t>identidied</a:t>
            </a:r>
            <a:r>
              <a:rPr lang="en-US" dirty="0"/>
              <a:t> which type pf user they are a store it in the session to be used in </a:t>
            </a:r>
            <a:r>
              <a:rPr lang="en-US" dirty="0" err="1"/>
              <a:t>desicon</a:t>
            </a:r>
            <a:r>
              <a:rPr lang="en-US" dirty="0"/>
              <a:t> making 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24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itched Border 16x9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titched Border">
      <a:dk1>
        <a:srgbClr val="000000"/>
      </a:dk1>
      <a:lt1>
        <a:srgbClr val="FFFFFF"/>
      </a:lt1>
      <a:dk2>
        <a:srgbClr val="115981"/>
      </a:dk2>
      <a:lt2>
        <a:srgbClr val="E4DAC9"/>
      </a:lt2>
      <a:accent1>
        <a:srgbClr val="115981"/>
      </a:accent1>
      <a:accent2>
        <a:srgbClr val="4D5E31"/>
      </a:accent2>
      <a:accent3>
        <a:srgbClr val="B96934"/>
      </a:accent3>
      <a:accent4>
        <a:srgbClr val="458192"/>
      </a:accent4>
      <a:accent5>
        <a:srgbClr val="8D1120"/>
      </a:accent5>
      <a:accent6>
        <a:srgbClr val="AF9F8B"/>
      </a:accent6>
      <a:hlink>
        <a:srgbClr val="B96934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530</Words>
  <Application>Microsoft Office PowerPoint</Application>
  <PresentationFormat>Widescreen</PresentationFormat>
  <Paragraphs>102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Wingdings</vt:lpstr>
      <vt:lpstr>Stitched Border 16x9</vt:lpstr>
      <vt:lpstr>Title Layout</vt:lpstr>
      <vt:lpstr>The problem</vt:lpstr>
      <vt:lpstr>Our solution</vt:lpstr>
      <vt:lpstr>Tec used</vt:lpstr>
      <vt:lpstr>Materilzed css </vt:lpstr>
      <vt:lpstr>database</vt:lpstr>
      <vt:lpstr>Login html</vt:lpstr>
      <vt:lpstr>Login js</vt:lpstr>
      <vt:lpstr>Login servlet</vt:lpstr>
      <vt:lpstr>Application html</vt:lpstr>
      <vt:lpstr>Application js</vt:lpstr>
      <vt:lpstr>Application servlet</vt:lpstr>
      <vt:lpstr>Viewing previous applications </vt:lpstr>
      <vt:lpstr>js</vt:lpstr>
      <vt:lpstr>servlet</vt:lpstr>
      <vt:lpstr>Review html</vt:lpstr>
      <vt:lpstr>Review js</vt:lpstr>
      <vt:lpstr>Visions for future</vt:lpstr>
      <vt:lpstr>postman</vt:lpstr>
      <vt:lpstr>PowerPoint Presentation</vt:lpstr>
      <vt:lpstr>Title and Content Layout with Chart</vt:lpstr>
      <vt:lpstr>Two Content Layout with Table</vt:lpstr>
      <vt:lpstr>Title and Content Layout with SmartArt</vt:lpstr>
      <vt:lpstr>Picture with Caption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Revature Associate</dc:creator>
  <cp:lastModifiedBy>Revature Associate</cp:lastModifiedBy>
  <cp:revision>15</cp:revision>
  <dcterms:created xsi:type="dcterms:W3CDTF">2014-04-18T01:40:54Z</dcterms:created>
  <dcterms:modified xsi:type="dcterms:W3CDTF">2019-11-10T03:54:31Z</dcterms:modified>
</cp:coreProperties>
</file>