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300" d="100"/>
          <a:sy n="300" d="100"/>
        </p:scale>
        <p:origin x="-3858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1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2E28-E8B9-4C01-B803-EC3B3C11B1E3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3D8E-8825-4BDE-8319-06337F6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F09B9F-9A09-4ED0-A7A5-1366ABC1051C}"/>
              </a:ext>
            </a:extLst>
          </p:cNvPr>
          <p:cNvSpPr/>
          <p:nvPr/>
        </p:nvSpPr>
        <p:spPr>
          <a:xfrm>
            <a:off x="0" y="0"/>
            <a:ext cx="2002536" cy="1243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1.36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2.19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6CD06-42D7-4C50-A094-954745B2E2A3}"/>
              </a:ext>
            </a:extLst>
          </p:cNvPr>
          <p:cNvSpPr/>
          <p:nvPr/>
        </p:nvSpPr>
        <p:spPr>
          <a:xfrm>
            <a:off x="3132023" y="2185416"/>
            <a:ext cx="2002536" cy="1243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Quan</dc:creator>
  <cp:lastModifiedBy>Ryan Quan</cp:lastModifiedBy>
  <cp:revision>10</cp:revision>
  <dcterms:created xsi:type="dcterms:W3CDTF">2020-02-28T04:30:32Z</dcterms:created>
  <dcterms:modified xsi:type="dcterms:W3CDTF">2020-02-28T06:48:43Z</dcterms:modified>
</cp:coreProperties>
</file>