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4" d="100"/>
          <a:sy n="84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74E7-3C6F-B045-8DD3-85A917E79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78847-081C-5F4D-B0DA-90DBBBD0D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CD1C-BD2F-454A-9230-533BE7F3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9E04-2C37-BF47-8036-9A4BA626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36BE-5B2A-8247-9102-10716784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80D0-AF93-A542-B313-6D034BE4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985D1-F304-F143-9B3D-F7111B7F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84F1-9112-9F4B-BD26-E36D7EC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B524-5C21-BD43-A738-94DECBEB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467E-E34B-5D44-B30B-7BDC09BF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6D4EE-6778-BF42-83EE-6E336A49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87262-D6ED-C541-867A-F08A6E830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CEC4-6B9A-ED4F-839E-22B6AFD0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A02B-4DB8-A744-AB74-8A239BCB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6F1E-9FDB-8B42-A536-CA7A931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23B-3F8D-D147-84FE-2C06EFC5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8CCD-70D7-5E4E-8A53-35842198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E5A-3C17-DB4A-B3A8-CA31EC8B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76DF-71BB-1744-86E8-A7B2C610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2705-623C-354C-A950-F30CE969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6073-E68E-B043-BA5C-7E0C1742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064C-5A74-7145-BE5E-5BBC4508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91CF-5B77-7D42-A875-719141AD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BCD4-C40E-5E4C-BEAF-5515C35A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FD32-A526-0440-BA5D-5794C6EE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D970-CE99-AC42-8793-DF326E92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A5DF-2061-3847-8013-56652668A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C6517-2B2D-8E4B-AEB5-17DDE271B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A612A-1212-0049-968F-3E0C31D4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A2AC-EBD5-A44F-93C7-0CA5BB66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9997F-CB0C-5C43-A37E-562D0C3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F5FF-AA9E-2449-A6E9-CFB5FD0E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F6CFE-FD30-B546-A865-6D339663A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3B9A5-5437-924D-B3A8-10C85A2DD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78396-4820-CB4C-8FE0-7748BB1A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158CE-6636-6E43-ACE2-B9D48EEDB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83AE2-D7F3-BC47-B33C-8D900BEE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2B84D-BEDF-C148-8065-42EF75E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C1B2D-8E99-174B-8AB1-316CFD4E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DF74-6F6B-9B40-8A13-B41CA17C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D7E5E-9DF2-D44D-BA78-DA7F5ED7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0B2BF-5777-814C-855E-77431A9F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C4685-1954-664F-8030-4942CD54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9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E1120-60DA-D345-8262-96FF6E46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1591F-AF7E-0B47-B1F0-5316E6B5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FA77-B3D6-0443-88CA-CD99C056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8330-57CF-3042-BA65-5E5321FF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5358-D4AD-A84B-9655-EF2D0BAE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9F1BD-AB91-8041-95EA-6C05B0F56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8E92-1513-174F-A9F8-92DBB02A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6E440-4D7E-6240-B763-D8411EF6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511A5-D95D-DC44-9546-726E3311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2623-8ADB-F147-A730-936C63DB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74730-1BFE-834F-974E-CEEBBDDDB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2B14-E4B7-1642-8507-8554C1C10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A0EFE-4207-4B49-A639-B1052E45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42615-8C74-934D-B9C1-A9183CE6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BA32-A4EE-7F44-BAA1-1B692362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9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F1263-7FDF-AA42-8E4A-AB73C5DE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442EA-D47B-954B-9559-10C4754E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DE38-884C-0B42-A216-7A635AAD8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3B27-DDC9-F949-BDA2-FBC28C317063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D386-4F5B-3240-A1AC-67847E89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4320-7211-9547-95F1-95C60E221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371C-C866-D245-8CE7-B7B04D96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7B7A463-AB25-A44D-BA2B-CCF2C6CB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4907413"/>
            <a:ext cx="3252247" cy="16379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F27EE2-23F7-364D-ACE9-6B82F5CC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47" y="4869160"/>
            <a:ext cx="3378200" cy="1714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900BEF-B7E3-EC49-88C7-CF64A876FF8C}"/>
              </a:ext>
            </a:extLst>
          </p:cNvPr>
          <p:cNvSpPr txBox="1"/>
          <p:nvPr/>
        </p:nvSpPr>
        <p:spPr>
          <a:xfrm>
            <a:off x="191270" y="289560"/>
            <a:ext cx="1215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egoe Script" panose="020B0804020000000003" pitchFamily="34" charset="0"/>
              </a:rPr>
              <a:t>The Life of a Project: Tools and Tips for Managing Your Shiz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AAF0E-9542-EB4B-84B4-23AFBBECF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" y="812780"/>
            <a:ext cx="1752600" cy="193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73C9DF-9DCF-D14B-B9E6-BE3969926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830" y="1371580"/>
            <a:ext cx="2120900" cy="812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3E314D-5D78-E74D-856C-E796B78CDBA5}"/>
              </a:ext>
            </a:extLst>
          </p:cNvPr>
          <p:cNvCxnSpPr/>
          <p:nvPr/>
        </p:nvCxnSpPr>
        <p:spPr>
          <a:xfrm>
            <a:off x="2164080" y="1777980"/>
            <a:ext cx="10972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A3F01-D5C9-214D-9732-2DD7C8EF8252}"/>
              </a:ext>
            </a:extLst>
          </p:cNvPr>
          <p:cNvCxnSpPr>
            <a:cxnSpLocks/>
          </p:cNvCxnSpPr>
          <p:nvPr/>
        </p:nvCxnSpPr>
        <p:spPr>
          <a:xfrm>
            <a:off x="9189720" y="1884650"/>
            <a:ext cx="1078293" cy="3962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024BF-C23A-3249-93CD-DFF7B0658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127" y="1473180"/>
            <a:ext cx="1752600" cy="609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EA6D58-7BF6-2A46-96A5-703F568A1BB2}"/>
              </a:ext>
            </a:extLst>
          </p:cNvPr>
          <p:cNvCxnSpPr/>
          <p:nvPr/>
        </p:nvCxnSpPr>
        <p:spPr>
          <a:xfrm>
            <a:off x="5779707" y="1777980"/>
            <a:ext cx="10972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D4DF30D-B4EC-7042-B43E-899CB7DB5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9720" y="2394264"/>
            <a:ext cx="2579221" cy="2427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981D59-7E49-774D-9483-27242B87BC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9210" y="4737110"/>
            <a:ext cx="2109731" cy="2047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CAC24B-0555-E34A-92F4-AB32A3815C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0100" y="2844780"/>
            <a:ext cx="1935027" cy="170688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E28166-C25F-9043-9A1E-8C64229849C1}"/>
              </a:ext>
            </a:extLst>
          </p:cNvPr>
          <p:cNvCxnSpPr/>
          <p:nvPr/>
        </p:nvCxnSpPr>
        <p:spPr>
          <a:xfrm>
            <a:off x="7256512" y="4490700"/>
            <a:ext cx="2167953" cy="1188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5D297A4-1999-DD40-8F69-B632334AB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0515" y="2904116"/>
            <a:ext cx="1423816" cy="141224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55EDFE-62F4-9745-87BF-24EE89328611}"/>
              </a:ext>
            </a:extLst>
          </p:cNvPr>
          <p:cNvCxnSpPr>
            <a:cxnSpLocks/>
          </p:cNvCxnSpPr>
          <p:nvPr/>
        </p:nvCxnSpPr>
        <p:spPr>
          <a:xfrm>
            <a:off x="4108227" y="2394264"/>
            <a:ext cx="1191873" cy="9737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2453245-C575-4D41-8F93-DBD0BB01D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0432" y="4221953"/>
            <a:ext cx="1943100" cy="8001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EE0D69-10C2-8749-A11B-AB2A3A299A64}"/>
              </a:ext>
            </a:extLst>
          </p:cNvPr>
          <p:cNvCxnSpPr>
            <a:cxnSpLocks/>
          </p:cNvCxnSpPr>
          <p:nvPr/>
        </p:nvCxnSpPr>
        <p:spPr>
          <a:xfrm flipH="1">
            <a:off x="4028921" y="3937010"/>
            <a:ext cx="1249795" cy="6146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A4FF842-5306-C746-B5E0-566BA4C1CA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7548" y="2394264"/>
            <a:ext cx="1238125" cy="138142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6E7BC8-7E33-A34C-A653-7E1D203C35F3}"/>
              </a:ext>
            </a:extLst>
          </p:cNvPr>
          <p:cNvCxnSpPr>
            <a:cxnSpLocks/>
          </p:cNvCxnSpPr>
          <p:nvPr/>
        </p:nvCxnSpPr>
        <p:spPr>
          <a:xfrm flipH="1" flipV="1">
            <a:off x="3656193" y="3323273"/>
            <a:ext cx="1612553" cy="3292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074338-85AF-4D48-8F05-057F06DE2576}"/>
              </a:ext>
            </a:extLst>
          </p:cNvPr>
          <p:cNvCxnSpPr>
            <a:cxnSpLocks/>
          </p:cNvCxnSpPr>
          <p:nvPr/>
        </p:nvCxnSpPr>
        <p:spPr>
          <a:xfrm flipH="1" flipV="1">
            <a:off x="1463041" y="2698414"/>
            <a:ext cx="710159" cy="4005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B527A06-02AE-1145-B7AA-19407EA29E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760" y="3709919"/>
            <a:ext cx="1854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5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Erin M</dc:creator>
  <cp:lastModifiedBy>Buchanan, Erin M</cp:lastModifiedBy>
  <cp:revision>5</cp:revision>
  <dcterms:created xsi:type="dcterms:W3CDTF">2018-06-25T02:21:02Z</dcterms:created>
  <dcterms:modified xsi:type="dcterms:W3CDTF">2018-06-25T12:28:31Z</dcterms:modified>
</cp:coreProperties>
</file>