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19F"/>
    <a:srgbClr val="00B0F0"/>
    <a:srgbClr val="0070C0"/>
    <a:srgbClr val="D883FF"/>
    <a:srgbClr val="7030A0"/>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682" autoAdjust="0"/>
    <p:restoredTop sz="95366" autoAdjust="0"/>
  </p:normalViewPr>
  <p:slideViewPr>
    <p:cSldViewPr snapToGrid="0" snapToObjects="1">
      <p:cViewPr varScale="1">
        <p:scale>
          <a:sx n="23" d="100"/>
          <a:sy n="23" d="100"/>
        </p:scale>
        <p:origin x="240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00"/>
              </a:spcBef>
              <a:spcAft>
                <a:spcPts val="0"/>
              </a:spcAft>
              <a:buSzPts val="1400"/>
              <a:buNone/>
            </a:pPr>
            <a:endParaRPr dirty="0"/>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3291840" y="2926079"/>
            <a:ext cx="37307522" cy="5486401"/>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47" name="Google Shape;47;p11"/>
          <p:cNvSpPr txBox="1">
            <a:spLocks noGrp="1"/>
          </p:cNvSpPr>
          <p:nvPr>
            <p:ph type="body" idx="1"/>
          </p:nvPr>
        </p:nvSpPr>
        <p:spPr>
          <a:xfrm>
            <a:off x="3291840" y="9509759"/>
            <a:ext cx="37307522" cy="19751040"/>
          </a:xfrm>
          <a:prstGeom prst="rect">
            <a:avLst/>
          </a:prstGeom>
          <a:noFill/>
          <a:ln>
            <a:noFill/>
          </a:ln>
        </p:spPr>
        <p:txBody>
          <a:bodyPr spcFirstLastPara="1" wrap="square" lIns="219450" tIns="219450" rIns="219450" bIns="219450" anchor="t" anchorCtr="0"/>
          <a:lstStyle>
            <a:lvl1pPr marL="457200" lvl="0" indent="-342900" algn="l">
              <a:lnSpc>
                <a:spcPct val="100000"/>
              </a:lnSpc>
              <a:spcBef>
                <a:spcPts val="3600"/>
              </a:spcBef>
              <a:spcAft>
                <a:spcPts val="0"/>
              </a:spcAft>
              <a:buClr>
                <a:srgbClr val="000000"/>
              </a:buClr>
              <a:buSzPts val="1800"/>
              <a:buChar char="•"/>
              <a:defRPr/>
            </a:lvl1pPr>
            <a:lvl2pPr marL="914400" lvl="1" indent="-342900" algn="l">
              <a:lnSpc>
                <a:spcPct val="100000"/>
              </a:lnSpc>
              <a:spcBef>
                <a:spcPts val="3600"/>
              </a:spcBef>
              <a:spcAft>
                <a:spcPts val="0"/>
              </a:spcAft>
              <a:buClr>
                <a:srgbClr val="000000"/>
              </a:buClr>
              <a:buSzPts val="1800"/>
              <a:buChar char="–"/>
              <a:defRPr/>
            </a:lvl2pPr>
            <a:lvl3pPr marL="1371600" lvl="2" indent="-342900" algn="l">
              <a:lnSpc>
                <a:spcPct val="100000"/>
              </a:lnSpc>
              <a:spcBef>
                <a:spcPts val="3600"/>
              </a:spcBef>
              <a:spcAft>
                <a:spcPts val="0"/>
              </a:spcAft>
              <a:buClr>
                <a:srgbClr val="000000"/>
              </a:buClr>
              <a:buSzPts val="1800"/>
              <a:buChar char="•"/>
              <a:defRPr/>
            </a:lvl3pPr>
            <a:lvl4pPr marL="1828800" lvl="3" indent="-342900" algn="l">
              <a:lnSpc>
                <a:spcPct val="100000"/>
              </a:lnSpc>
              <a:spcBef>
                <a:spcPts val="3600"/>
              </a:spcBef>
              <a:spcAft>
                <a:spcPts val="0"/>
              </a:spcAft>
              <a:buClr>
                <a:srgbClr val="000000"/>
              </a:buClr>
              <a:buSzPts val="1800"/>
              <a:buChar char="–"/>
              <a:defRPr/>
            </a:lvl4pPr>
            <a:lvl5pPr marL="2286000" lvl="4" indent="-342900" algn="l">
              <a:lnSpc>
                <a:spcPct val="100000"/>
              </a:lnSpc>
              <a:spcBef>
                <a:spcPts val="3600"/>
              </a:spcBef>
              <a:spcAft>
                <a:spcPts val="0"/>
              </a:spcAft>
              <a:buClr>
                <a:srgbClr val="000000"/>
              </a:buClr>
              <a:buSzPts val="1800"/>
              <a:buChar char="»"/>
              <a:defRPr/>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48" name="Google Shape;48;p11"/>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31272478" y="2926079"/>
            <a:ext cx="9326882" cy="26334723"/>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51" name="Google Shape;51;p12"/>
          <p:cNvSpPr txBox="1">
            <a:spLocks noGrp="1"/>
          </p:cNvSpPr>
          <p:nvPr>
            <p:ph type="body" idx="1"/>
          </p:nvPr>
        </p:nvSpPr>
        <p:spPr>
          <a:xfrm>
            <a:off x="3291840" y="2926079"/>
            <a:ext cx="27797762" cy="26334723"/>
          </a:xfrm>
          <a:prstGeom prst="rect">
            <a:avLst/>
          </a:prstGeom>
          <a:noFill/>
          <a:ln>
            <a:noFill/>
          </a:ln>
        </p:spPr>
        <p:txBody>
          <a:bodyPr spcFirstLastPara="1" wrap="square" lIns="219450" tIns="219450" rIns="219450" bIns="219450" anchor="t" anchorCtr="0"/>
          <a:lstStyle>
            <a:lvl1pPr marL="457200" lvl="0" indent="-342900" algn="l">
              <a:lnSpc>
                <a:spcPct val="100000"/>
              </a:lnSpc>
              <a:spcBef>
                <a:spcPts val="3600"/>
              </a:spcBef>
              <a:spcAft>
                <a:spcPts val="0"/>
              </a:spcAft>
              <a:buClr>
                <a:srgbClr val="000000"/>
              </a:buClr>
              <a:buSzPts val="1800"/>
              <a:buChar char="•"/>
              <a:defRPr/>
            </a:lvl1pPr>
            <a:lvl2pPr marL="914400" lvl="1" indent="-342900" algn="l">
              <a:lnSpc>
                <a:spcPct val="100000"/>
              </a:lnSpc>
              <a:spcBef>
                <a:spcPts val="3600"/>
              </a:spcBef>
              <a:spcAft>
                <a:spcPts val="0"/>
              </a:spcAft>
              <a:buClr>
                <a:srgbClr val="000000"/>
              </a:buClr>
              <a:buSzPts val="1800"/>
              <a:buChar char="–"/>
              <a:defRPr/>
            </a:lvl2pPr>
            <a:lvl3pPr marL="1371600" lvl="2" indent="-342900" algn="l">
              <a:lnSpc>
                <a:spcPct val="100000"/>
              </a:lnSpc>
              <a:spcBef>
                <a:spcPts val="3600"/>
              </a:spcBef>
              <a:spcAft>
                <a:spcPts val="0"/>
              </a:spcAft>
              <a:buClr>
                <a:srgbClr val="000000"/>
              </a:buClr>
              <a:buSzPts val="1800"/>
              <a:buChar char="•"/>
              <a:defRPr/>
            </a:lvl3pPr>
            <a:lvl4pPr marL="1828800" lvl="3" indent="-342900" algn="l">
              <a:lnSpc>
                <a:spcPct val="100000"/>
              </a:lnSpc>
              <a:spcBef>
                <a:spcPts val="3600"/>
              </a:spcBef>
              <a:spcAft>
                <a:spcPts val="0"/>
              </a:spcAft>
              <a:buClr>
                <a:srgbClr val="000000"/>
              </a:buClr>
              <a:buSzPts val="1800"/>
              <a:buChar char="–"/>
              <a:defRPr/>
            </a:lvl4pPr>
            <a:lvl5pPr marL="2286000" lvl="4" indent="-342900" algn="l">
              <a:lnSpc>
                <a:spcPct val="100000"/>
              </a:lnSpc>
              <a:spcBef>
                <a:spcPts val="3600"/>
              </a:spcBef>
              <a:spcAft>
                <a:spcPts val="0"/>
              </a:spcAft>
              <a:buClr>
                <a:srgbClr val="000000"/>
              </a:buClr>
              <a:buSzPts val="1800"/>
              <a:buChar char="»"/>
              <a:defRPr/>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52" name="Google Shape;52;p12"/>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91840" y="10226040"/>
            <a:ext cx="37307522" cy="7056120"/>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13" name="Google Shape;13;p3"/>
          <p:cNvSpPr txBox="1">
            <a:spLocks noGrp="1"/>
          </p:cNvSpPr>
          <p:nvPr>
            <p:ph type="body" idx="1"/>
          </p:nvPr>
        </p:nvSpPr>
        <p:spPr>
          <a:xfrm>
            <a:off x="6583680" y="18653759"/>
            <a:ext cx="30723839" cy="8412481"/>
          </a:xfrm>
          <a:prstGeom prst="rect">
            <a:avLst/>
          </a:prstGeom>
          <a:noFill/>
          <a:ln>
            <a:noFill/>
          </a:ln>
        </p:spPr>
        <p:txBody>
          <a:bodyPr spcFirstLastPara="1" wrap="square" lIns="219450" tIns="219450" rIns="219450" bIns="219450" anchor="t" anchorCtr="0"/>
          <a:lstStyle>
            <a:lvl1pPr marL="457200" lvl="0" indent="-342900" algn="ctr">
              <a:lnSpc>
                <a:spcPct val="100000"/>
              </a:lnSpc>
              <a:spcBef>
                <a:spcPts val="3600"/>
              </a:spcBef>
              <a:spcAft>
                <a:spcPts val="0"/>
              </a:spcAft>
              <a:buClr>
                <a:srgbClr val="000000"/>
              </a:buClr>
              <a:buSzPts val="1800"/>
              <a:buAutoNum type="arabicPeriod"/>
              <a:defRPr/>
            </a:lvl1pPr>
            <a:lvl2pPr marL="914400" lvl="1" indent="-342900" algn="ctr">
              <a:lnSpc>
                <a:spcPct val="100000"/>
              </a:lnSpc>
              <a:spcBef>
                <a:spcPts val="3600"/>
              </a:spcBef>
              <a:spcAft>
                <a:spcPts val="0"/>
              </a:spcAft>
              <a:buClr>
                <a:srgbClr val="000000"/>
              </a:buClr>
              <a:buSzPts val="1800"/>
              <a:buAutoNum type="arabicPeriod"/>
              <a:defRPr/>
            </a:lvl2pPr>
            <a:lvl3pPr marL="1371600" lvl="2" indent="-342900" algn="ctr">
              <a:lnSpc>
                <a:spcPct val="100000"/>
              </a:lnSpc>
              <a:spcBef>
                <a:spcPts val="3600"/>
              </a:spcBef>
              <a:spcAft>
                <a:spcPts val="0"/>
              </a:spcAft>
              <a:buClr>
                <a:srgbClr val="000000"/>
              </a:buClr>
              <a:buSzPts val="1800"/>
              <a:buAutoNum type="arabicPeriod"/>
              <a:defRPr/>
            </a:lvl3pPr>
            <a:lvl4pPr marL="1828800" lvl="3" indent="-342900" algn="ctr">
              <a:lnSpc>
                <a:spcPct val="100000"/>
              </a:lnSpc>
              <a:spcBef>
                <a:spcPts val="3600"/>
              </a:spcBef>
              <a:spcAft>
                <a:spcPts val="0"/>
              </a:spcAft>
              <a:buClr>
                <a:srgbClr val="000000"/>
              </a:buClr>
              <a:buSzPts val="1800"/>
              <a:buAutoNum type="arabicPeriod"/>
              <a:defRPr/>
            </a:lvl4pPr>
            <a:lvl5pPr marL="2286000" lvl="4" indent="-342900" algn="ctr">
              <a:lnSpc>
                <a:spcPct val="100000"/>
              </a:lnSpc>
              <a:spcBef>
                <a:spcPts val="3600"/>
              </a:spcBef>
              <a:spcAft>
                <a:spcPts val="0"/>
              </a:spcAft>
              <a:buClr>
                <a:srgbClr val="000000"/>
              </a:buClr>
              <a:buSzPts val="1800"/>
              <a:buAutoNum type="arabicPeriod"/>
              <a:defRPr/>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14" name="Google Shape;14;p3"/>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291840" y="2926079"/>
            <a:ext cx="37307522" cy="5486401"/>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17" name="Google Shape;17;p4"/>
          <p:cNvSpPr txBox="1">
            <a:spLocks noGrp="1"/>
          </p:cNvSpPr>
          <p:nvPr>
            <p:ph type="body" idx="1"/>
          </p:nvPr>
        </p:nvSpPr>
        <p:spPr>
          <a:xfrm>
            <a:off x="3291840" y="9509759"/>
            <a:ext cx="37307522" cy="19751040"/>
          </a:xfrm>
          <a:prstGeom prst="rect">
            <a:avLst/>
          </a:prstGeom>
          <a:noFill/>
          <a:ln>
            <a:noFill/>
          </a:ln>
        </p:spPr>
        <p:txBody>
          <a:bodyPr spcFirstLastPara="1" wrap="square" lIns="219450" tIns="219450" rIns="219450" bIns="219450" anchor="t" anchorCtr="0"/>
          <a:lstStyle>
            <a:lvl1pPr marL="457200" lvl="0" indent="-342900" algn="l">
              <a:lnSpc>
                <a:spcPct val="100000"/>
              </a:lnSpc>
              <a:spcBef>
                <a:spcPts val="3600"/>
              </a:spcBef>
              <a:spcAft>
                <a:spcPts val="0"/>
              </a:spcAft>
              <a:buClr>
                <a:srgbClr val="000000"/>
              </a:buClr>
              <a:buSzPts val="1800"/>
              <a:buChar char="•"/>
              <a:defRPr/>
            </a:lvl1pPr>
            <a:lvl2pPr marL="914400" lvl="1" indent="-342900" algn="l">
              <a:lnSpc>
                <a:spcPct val="100000"/>
              </a:lnSpc>
              <a:spcBef>
                <a:spcPts val="3600"/>
              </a:spcBef>
              <a:spcAft>
                <a:spcPts val="0"/>
              </a:spcAft>
              <a:buClr>
                <a:srgbClr val="000000"/>
              </a:buClr>
              <a:buSzPts val="1800"/>
              <a:buChar char="–"/>
              <a:defRPr/>
            </a:lvl2pPr>
            <a:lvl3pPr marL="1371600" lvl="2" indent="-342900" algn="l">
              <a:lnSpc>
                <a:spcPct val="100000"/>
              </a:lnSpc>
              <a:spcBef>
                <a:spcPts val="3600"/>
              </a:spcBef>
              <a:spcAft>
                <a:spcPts val="0"/>
              </a:spcAft>
              <a:buClr>
                <a:srgbClr val="000000"/>
              </a:buClr>
              <a:buSzPts val="1800"/>
              <a:buChar char="•"/>
              <a:defRPr/>
            </a:lvl3pPr>
            <a:lvl4pPr marL="1828800" lvl="3" indent="-342900" algn="l">
              <a:lnSpc>
                <a:spcPct val="100000"/>
              </a:lnSpc>
              <a:spcBef>
                <a:spcPts val="3600"/>
              </a:spcBef>
              <a:spcAft>
                <a:spcPts val="0"/>
              </a:spcAft>
              <a:buClr>
                <a:srgbClr val="000000"/>
              </a:buClr>
              <a:buSzPts val="1800"/>
              <a:buChar char="–"/>
              <a:defRPr/>
            </a:lvl4pPr>
            <a:lvl5pPr marL="2286000" lvl="4" indent="-342900" algn="l">
              <a:lnSpc>
                <a:spcPct val="100000"/>
              </a:lnSpc>
              <a:spcBef>
                <a:spcPts val="3600"/>
              </a:spcBef>
              <a:spcAft>
                <a:spcPts val="0"/>
              </a:spcAft>
              <a:buClr>
                <a:srgbClr val="000000"/>
              </a:buClr>
              <a:buSzPts val="1800"/>
              <a:buChar char="»"/>
              <a:defRPr/>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18" name="Google Shape;18;p4"/>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467100" y="21153119"/>
            <a:ext cx="37307522" cy="6537961"/>
          </a:xfrm>
          <a:prstGeom prst="rect">
            <a:avLst/>
          </a:prstGeom>
          <a:noFill/>
          <a:ln>
            <a:noFill/>
          </a:ln>
        </p:spPr>
        <p:txBody>
          <a:bodyPr spcFirstLastPara="1" wrap="square" lIns="219450" tIns="219450" rIns="219450" bIns="219450" anchor="t" anchorCtr="0"/>
          <a:lstStyle>
            <a:lvl1pPr lvl="0" algn="l">
              <a:lnSpc>
                <a:spcPct val="100000"/>
              </a:lnSpc>
              <a:spcBef>
                <a:spcPts val="0"/>
              </a:spcBef>
              <a:spcAft>
                <a:spcPts val="0"/>
              </a:spcAft>
              <a:buClr>
                <a:srgbClr val="000000"/>
              </a:buClr>
              <a:buSzPts val="4800"/>
              <a:buFont typeface="Times New Roman"/>
              <a:buAutoNum type="arabicPeriod"/>
              <a:defRPr sz="4800" b="1" cap="none"/>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21" name="Google Shape;21;p5"/>
          <p:cNvSpPr txBox="1">
            <a:spLocks noGrp="1"/>
          </p:cNvSpPr>
          <p:nvPr>
            <p:ph type="body" idx="1"/>
          </p:nvPr>
        </p:nvSpPr>
        <p:spPr>
          <a:xfrm>
            <a:off x="3467100" y="13952219"/>
            <a:ext cx="37307522" cy="7200901"/>
          </a:xfrm>
          <a:prstGeom prst="rect">
            <a:avLst/>
          </a:prstGeom>
          <a:noFill/>
          <a:ln>
            <a:noFill/>
          </a:ln>
        </p:spPr>
        <p:txBody>
          <a:bodyPr spcFirstLastPara="1" wrap="square" lIns="219450" tIns="219450" rIns="219450" bIns="219450" anchor="b" anchorCtr="0"/>
          <a:lstStyle>
            <a:lvl1pPr marL="457200" lvl="0" indent="-381000" algn="l">
              <a:lnSpc>
                <a:spcPct val="100000"/>
              </a:lnSpc>
              <a:spcBef>
                <a:spcPts val="500"/>
              </a:spcBef>
              <a:spcAft>
                <a:spcPts val="0"/>
              </a:spcAft>
              <a:buClr>
                <a:srgbClr val="000000"/>
              </a:buClr>
              <a:buSzPts val="2400"/>
              <a:buFont typeface="Times New Roman"/>
              <a:buAutoNum type="arabicPeriod"/>
              <a:defRPr sz="2400"/>
            </a:lvl1pPr>
            <a:lvl2pPr marL="914400" lvl="1" indent="-381000" algn="l">
              <a:lnSpc>
                <a:spcPct val="100000"/>
              </a:lnSpc>
              <a:spcBef>
                <a:spcPts val="500"/>
              </a:spcBef>
              <a:spcAft>
                <a:spcPts val="0"/>
              </a:spcAft>
              <a:buClr>
                <a:srgbClr val="000000"/>
              </a:buClr>
              <a:buSzPts val="2400"/>
              <a:buFont typeface="Times New Roman"/>
              <a:buAutoNum type="arabicPeriod"/>
              <a:defRPr sz="2400"/>
            </a:lvl2pPr>
            <a:lvl3pPr marL="1371600" lvl="2" indent="-381000" algn="l">
              <a:lnSpc>
                <a:spcPct val="100000"/>
              </a:lnSpc>
              <a:spcBef>
                <a:spcPts val="500"/>
              </a:spcBef>
              <a:spcAft>
                <a:spcPts val="0"/>
              </a:spcAft>
              <a:buClr>
                <a:srgbClr val="000000"/>
              </a:buClr>
              <a:buSzPts val="2400"/>
              <a:buFont typeface="Times New Roman"/>
              <a:buAutoNum type="arabicPeriod"/>
              <a:defRPr sz="2400"/>
            </a:lvl3pPr>
            <a:lvl4pPr marL="1828800" lvl="3" indent="-381000" algn="l">
              <a:lnSpc>
                <a:spcPct val="100000"/>
              </a:lnSpc>
              <a:spcBef>
                <a:spcPts val="500"/>
              </a:spcBef>
              <a:spcAft>
                <a:spcPts val="0"/>
              </a:spcAft>
              <a:buClr>
                <a:srgbClr val="000000"/>
              </a:buClr>
              <a:buSzPts val="2400"/>
              <a:buFont typeface="Times New Roman"/>
              <a:buAutoNum type="arabicPeriod"/>
              <a:defRPr sz="2400"/>
            </a:lvl4pPr>
            <a:lvl5pPr marL="2286000" lvl="4" indent="-381000" algn="l">
              <a:lnSpc>
                <a:spcPct val="100000"/>
              </a:lnSpc>
              <a:spcBef>
                <a:spcPts val="500"/>
              </a:spcBef>
              <a:spcAft>
                <a:spcPts val="0"/>
              </a:spcAft>
              <a:buClr>
                <a:srgbClr val="000000"/>
              </a:buClr>
              <a:buSzPts val="2400"/>
              <a:buFont typeface="Times New Roman"/>
              <a:buAutoNum type="arabicPeriod"/>
              <a:defRPr sz="2400"/>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22" name="Google Shape;22;p5"/>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291840" y="2926079"/>
            <a:ext cx="37307522" cy="5486401"/>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25" name="Google Shape;25;p6"/>
          <p:cNvSpPr txBox="1">
            <a:spLocks noGrp="1"/>
          </p:cNvSpPr>
          <p:nvPr>
            <p:ph type="body" idx="1"/>
          </p:nvPr>
        </p:nvSpPr>
        <p:spPr>
          <a:xfrm>
            <a:off x="3291840" y="9509759"/>
            <a:ext cx="18562320" cy="19751040"/>
          </a:xfrm>
          <a:prstGeom prst="rect">
            <a:avLst/>
          </a:prstGeom>
          <a:noFill/>
          <a:ln>
            <a:noFill/>
          </a:ln>
        </p:spPr>
        <p:txBody>
          <a:bodyPr spcFirstLastPara="1" wrap="square" lIns="219450" tIns="219450" rIns="219450" bIns="219450" anchor="t" anchorCtr="0"/>
          <a:lstStyle>
            <a:lvl1pPr marL="457200" lvl="0" indent="-444500" algn="l">
              <a:lnSpc>
                <a:spcPct val="100000"/>
              </a:lnSpc>
              <a:spcBef>
                <a:spcPts val="800"/>
              </a:spcBef>
              <a:spcAft>
                <a:spcPts val="0"/>
              </a:spcAft>
              <a:buClr>
                <a:srgbClr val="000000"/>
              </a:buClr>
              <a:buSzPts val="3400"/>
              <a:buFont typeface="Times New Roman"/>
              <a:buChar char="•"/>
              <a:defRPr sz="3400"/>
            </a:lvl1pPr>
            <a:lvl2pPr marL="914400" lvl="1" indent="-444500" algn="l">
              <a:lnSpc>
                <a:spcPct val="100000"/>
              </a:lnSpc>
              <a:spcBef>
                <a:spcPts val="800"/>
              </a:spcBef>
              <a:spcAft>
                <a:spcPts val="0"/>
              </a:spcAft>
              <a:buClr>
                <a:srgbClr val="000000"/>
              </a:buClr>
              <a:buSzPts val="3400"/>
              <a:buFont typeface="Times New Roman"/>
              <a:buChar char="–"/>
              <a:defRPr sz="3400"/>
            </a:lvl2pPr>
            <a:lvl3pPr marL="1371600" lvl="2" indent="-444500" algn="l">
              <a:lnSpc>
                <a:spcPct val="100000"/>
              </a:lnSpc>
              <a:spcBef>
                <a:spcPts val="800"/>
              </a:spcBef>
              <a:spcAft>
                <a:spcPts val="0"/>
              </a:spcAft>
              <a:buClr>
                <a:srgbClr val="000000"/>
              </a:buClr>
              <a:buSzPts val="3400"/>
              <a:buFont typeface="Times New Roman"/>
              <a:buChar char="•"/>
              <a:defRPr sz="3400"/>
            </a:lvl3pPr>
            <a:lvl4pPr marL="1828800" lvl="3" indent="-444500" algn="l">
              <a:lnSpc>
                <a:spcPct val="100000"/>
              </a:lnSpc>
              <a:spcBef>
                <a:spcPts val="800"/>
              </a:spcBef>
              <a:spcAft>
                <a:spcPts val="0"/>
              </a:spcAft>
              <a:buClr>
                <a:srgbClr val="000000"/>
              </a:buClr>
              <a:buSzPts val="3400"/>
              <a:buFont typeface="Times New Roman"/>
              <a:buChar char="–"/>
              <a:defRPr sz="3400"/>
            </a:lvl4pPr>
            <a:lvl5pPr marL="2286000" lvl="4" indent="-444500" algn="l">
              <a:lnSpc>
                <a:spcPct val="100000"/>
              </a:lnSpc>
              <a:spcBef>
                <a:spcPts val="800"/>
              </a:spcBef>
              <a:spcAft>
                <a:spcPts val="0"/>
              </a:spcAft>
              <a:buClr>
                <a:srgbClr val="000000"/>
              </a:buClr>
              <a:buSzPts val="3400"/>
              <a:buFont typeface="Times New Roman"/>
              <a:buChar char="»"/>
              <a:defRPr sz="3400"/>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26" name="Google Shape;26;p6"/>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2194560" y="1318260"/>
            <a:ext cx="39502078" cy="5486401"/>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29" name="Google Shape;29;p7"/>
          <p:cNvSpPr txBox="1">
            <a:spLocks noGrp="1"/>
          </p:cNvSpPr>
          <p:nvPr>
            <p:ph type="body" idx="1"/>
          </p:nvPr>
        </p:nvSpPr>
        <p:spPr>
          <a:xfrm>
            <a:off x="2194560" y="7368540"/>
            <a:ext cx="19392900" cy="3070861"/>
          </a:xfrm>
          <a:prstGeom prst="rect">
            <a:avLst/>
          </a:prstGeom>
          <a:noFill/>
          <a:ln>
            <a:noFill/>
          </a:ln>
        </p:spPr>
        <p:txBody>
          <a:bodyPr spcFirstLastPara="1" wrap="square" lIns="219450" tIns="219450" rIns="219450" bIns="219450" anchor="b" anchorCtr="0"/>
          <a:lstStyle>
            <a:lvl1pPr marL="457200" lvl="0" indent="-412750" algn="l">
              <a:lnSpc>
                <a:spcPct val="100000"/>
              </a:lnSpc>
              <a:spcBef>
                <a:spcPts val="600"/>
              </a:spcBef>
              <a:spcAft>
                <a:spcPts val="0"/>
              </a:spcAft>
              <a:buClr>
                <a:srgbClr val="000000"/>
              </a:buClr>
              <a:buSzPts val="2900"/>
              <a:buFont typeface="Times New Roman"/>
              <a:buAutoNum type="arabicPeriod"/>
              <a:defRPr sz="2900" b="1"/>
            </a:lvl1pPr>
            <a:lvl2pPr marL="914400" lvl="1" indent="-412750" algn="l">
              <a:lnSpc>
                <a:spcPct val="100000"/>
              </a:lnSpc>
              <a:spcBef>
                <a:spcPts val="600"/>
              </a:spcBef>
              <a:spcAft>
                <a:spcPts val="0"/>
              </a:spcAft>
              <a:buClr>
                <a:srgbClr val="000000"/>
              </a:buClr>
              <a:buSzPts val="2900"/>
              <a:buFont typeface="Times New Roman"/>
              <a:buAutoNum type="arabicPeriod"/>
              <a:defRPr sz="2900" b="1"/>
            </a:lvl2pPr>
            <a:lvl3pPr marL="1371600" lvl="2" indent="-412750" algn="l">
              <a:lnSpc>
                <a:spcPct val="100000"/>
              </a:lnSpc>
              <a:spcBef>
                <a:spcPts val="600"/>
              </a:spcBef>
              <a:spcAft>
                <a:spcPts val="0"/>
              </a:spcAft>
              <a:buClr>
                <a:srgbClr val="000000"/>
              </a:buClr>
              <a:buSzPts val="2900"/>
              <a:buFont typeface="Times New Roman"/>
              <a:buAutoNum type="arabicPeriod"/>
              <a:defRPr sz="2900" b="1"/>
            </a:lvl3pPr>
            <a:lvl4pPr marL="1828800" lvl="3" indent="-412750" algn="l">
              <a:lnSpc>
                <a:spcPct val="100000"/>
              </a:lnSpc>
              <a:spcBef>
                <a:spcPts val="600"/>
              </a:spcBef>
              <a:spcAft>
                <a:spcPts val="0"/>
              </a:spcAft>
              <a:buClr>
                <a:srgbClr val="000000"/>
              </a:buClr>
              <a:buSzPts val="2900"/>
              <a:buFont typeface="Times New Roman"/>
              <a:buAutoNum type="arabicPeriod"/>
              <a:defRPr sz="2900" b="1"/>
            </a:lvl4pPr>
            <a:lvl5pPr marL="2286000" lvl="4" indent="-412750" algn="l">
              <a:lnSpc>
                <a:spcPct val="100000"/>
              </a:lnSpc>
              <a:spcBef>
                <a:spcPts val="600"/>
              </a:spcBef>
              <a:spcAft>
                <a:spcPts val="0"/>
              </a:spcAft>
              <a:buClr>
                <a:srgbClr val="000000"/>
              </a:buClr>
              <a:buSzPts val="2900"/>
              <a:buFont typeface="Times New Roman"/>
              <a:buAutoNum type="arabicPeriod"/>
              <a:defRPr sz="2900" b="1"/>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30" name="Google Shape;30;p7"/>
          <p:cNvSpPr txBox="1">
            <a:spLocks noGrp="1"/>
          </p:cNvSpPr>
          <p:nvPr>
            <p:ph type="body" idx="2"/>
          </p:nvPr>
        </p:nvSpPr>
        <p:spPr>
          <a:xfrm>
            <a:off x="22296119" y="7368540"/>
            <a:ext cx="19400521" cy="3070861"/>
          </a:xfrm>
          <a:prstGeom prst="rect">
            <a:avLst/>
          </a:prstGeom>
          <a:noFill/>
          <a:ln>
            <a:noFill/>
          </a:ln>
        </p:spPr>
        <p:txBody>
          <a:bodyPr spcFirstLastPara="1" wrap="square" lIns="219450" tIns="219450" rIns="219450" bIns="219450" anchor="b" anchorCtr="0"/>
          <a:lstStyle>
            <a:lvl1pPr marL="457200" lvl="0" indent="-342900" algn="l">
              <a:lnSpc>
                <a:spcPct val="100000"/>
              </a:lnSpc>
              <a:spcBef>
                <a:spcPts val="3600"/>
              </a:spcBef>
              <a:spcAft>
                <a:spcPts val="0"/>
              </a:spcAft>
              <a:buClr>
                <a:srgbClr val="000000"/>
              </a:buClr>
              <a:buSzPts val="1800"/>
              <a:buChar char="•"/>
              <a:defRPr/>
            </a:lvl1pPr>
            <a:lvl2pPr marL="914400" lvl="1" indent="-342900" algn="l">
              <a:lnSpc>
                <a:spcPct val="100000"/>
              </a:lnSpc>
              <a:spcBef>
                <a:spcPts val="3600"/>
              </a:spcBef>
              <a:spcAft>
                <a:spcPts val="0"/>
              </a:spcAft>
              <a:buClr>
                <a:srgbClr val="000000"/>
              </a:buClr>
              <a:buSzPts val="1800"/>
              <a:buChar char="–"/>
              <a:defRPr/>
            </a:lvl2pPr>
            <a:lvl3pPr marL="1371600" lvl="2" indent="-342900" algn="l">
              <a:lnSpc>
                <a:spcPct val="100000"/>
              </a:lnSpc>
              <a:spcBef>
                <a:spcPts val="3600"/>
              </a:spcBef>
              <a:spcAft>
                <a:spcPts val="0"/>
              </a:spcAft>
              <a:buClr>
                <a:srgbClr val="000000"/>
              </a:buClr>
              <a:buSzPts val="1800"/>
              <a:buChar char="•"/>
              <a:defRPr/>
            </a:lvl3pPr>
            <a:lvl4pPr marL="1828800" lvl="3" indent="-342900" algn="l">
              <a:lnSpc>
                <a:spcPct val="100000"/>
              </a:lnSpc>
              <a:spcBef>
                <a:spcPts val="3600"/>
              </a:spcBef>
              <a:spcAft>
                <a:spcPts val="0"/>
              </a:spcAft>
              <a:buClr>
                <a:srgbClr val="000000"/>
              </a:buClr>
              <a:buSzPts val="1800"/>
              <a:buChar char="–"/>
              <a:defRPr/>
            </a:lvl4pPr>
            <a:lvl5pPr marL="2286000" lvl="4" indent="-342900" algn="l">
              <a:lnSpc>
                <a:spcPct val="100000"/>
              </a:lnSpc>
              <a:spcBef>
                <a:spcPts val="3600"/>
              </a:spcBef>
              <a:spcAft>
                <a:spcPts val="0"/>
              </a:spcAft>
              <a:buClr>
                <a:srgbClr val="000000"/>
              </a:buClr>
              <a:buSzPts val="1800"/>
              <a:buChar char="»"/>
              <a:defRPr/>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31" name="Google Shape;31;p7"/>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291840" y="2926079"/>
            <a:ext cx="37307522" cy="5486401"/>
          </a:xfrm>
          <a:prstGeom prst="rect">
            <a:avLst/>
          </a:prstGeom>
          <a:noFill/>
          <a:ln>
            <a:noFill/>
          </a:ln>
        </p:spPr>
        <p:txBody>
          <a:bodyPr spcFirstLastPara="1" wrap="square" lIns="219450" tIns="219450" rIns="219450" bIns="219450" anchor="ctr" anchorCtr="0"/>
          <a:lstStyle>
            <a:lvl1pPr lvl="0" algn="ctr">
              <a:lnSpc>
                <a:spcPct val="100000"/>
              </a:lnSpc>
              <a:spcBef>
                <a:spcPts val="0"/>
              </a:spcBef>
              <a:spcAft>
                <a:spcPts val="0"/>
              </a:spcAft>
              <a:buClr>
                <a:srgbClr val="000000"/>
              </a:buClr>
              <a:buSzPts val="1800"/>
              <a:buAutoNum type="arabicPeriod"/>
              <a:defRPr/>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34" name="Google Shape;34;p8"/>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2194560" y="1310639"/>
            <a:ext cx="14439900" cy="5577842"/>
          </a:xfrm>
          <a:prstGeom prst="rect">
            <a:avLst/>
          </a:prstGeom>
          <a:noFill/>
          <a:ln>
            <a:noFill/>
          </a:ln>
        </p:spPr>
        <p:txBody>
          <a:bodyPr spcFirstLastPara="1" wrap="square" lIns="219450" tIns="219450" rIns="219450" bIns="219450" anchor="b" anchorCtr="0"/>
          <a:lstStyle>
            <a:lvl1pPr lvl="0" algn="l">
              <a:lnSpc>
                <a:spcPct val="100000"/>
              </a:lnSpc>
              <a:spcBef>
                <a:spcPts val="0"/>
              </a:spcBef>
              <a:spcAft>
                <a:spcPts val="0"/>
              </a:spcAft>
              <a:buClr>
                <a:srgbClr val="000000"/>
              </a:buClr>
              <a:buSzPts val="2400"/>
              <a:buFont typeface="Times New Roman"/>
              <a:buAutoNum type="arabicPeriod"/>
              <a:defRPr sz="2400" b="1"/>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37" name="Google Shape;37;p9"/>
          <p:cNvSpPr txBox="1">
            <a:spLocks noGrp="1"/>
          </p:cNvSpPr>
          <p:nvPr>
            <p:ph type="body" idx="1"/>
          </p:nvPr>
        </p:nvSpPr>
        <p:spPr>
          <a:xfrm>
            <a:off x="17160239" y="1310639"/>
            <a:ext cx="24536402" cy="28094942"/>
          </a:xfrm>
          <a:prstGeom prst="rect">
            <a:avLst/>
          </a:prstGeom>
          <a:noFill/>
          <a:ln>
            <a:noFill/>
          </a:ln>
        </p:spPr>
        <p:txBody>
          <a:bodyPr spcFirstLastPara="1" wrap="square" lIns="219450" tIns="219450" rIns="219450" bIns="219450" anchor="t" anchorCtr="0"/>
          <a:lstStyle>
            <a:lvl1pPr marL="457200" lvl="0" indent="-469900" algn="l">
              <a:lnSpc>
                <a:spcPct val="100000"/>
              </a:lnSpc>
              <a:spcBef>
                <a:spcPts val="900"/>
              </a:spcBef>
              <a:spcAft>
                <a:spcPts val="0"/>
              </a:spcAft>
              <a:buClr>
                <a:srgbClr val="000000"/>
              </a:buClr>
              <a:buSzPts val="3800"/>
              <a:buFont typeface="Times New Roman"/>
              <a:buChar char="•"/>
              <a:defRPr sz="3800"/>
            </a:lvl1pPr>
            <a:lvl2pPr marL="914400" lvl="1" indent="-469900" algn="l">
              <a:lnSpc>
                <a:spcPct val="100000"/>
              </a:lnSpc>
              <a:spcBef>
                <a:spcPts val="900"/>
              </a:spcBef>
              <a:spcAft>
                <a:spcPts val="0"/>
              </a:spcAft>
              <a:buClr>
                <a:srgbClr val="000000"/>
              </a:buClr>
              <a:buSzPts val="3800"/>
              <a:buFont typeface="Times New Roman"/>
              <a:buChar char="–"/>
              <a:defRPr sz="3800"/>
            </a:lvl2pPr>
            <a:lvl3pPr marL="1371600" lvl="2" indent="-469900" algn="l">
              <a:lnSpc>
                <a:spcPct val="100000"/>
              </a:lnSpc>
              <a:spcBef>
                <a:spcPts val="900"/>
              </a:spcBef>
              <a:spcAft>
                <a:spcPts val="0"/>
              </a:spcAft>
              <a:buClr>
                <a:srgbClr val="000000"/>
              </a:buClr>
              <a:buSzPts val="3800"/>
              <a:buFont typeface="Times New Roman"/>
              <a:buChar char="•"/>
              <a:defRPr sz="3800"/>
            </a:lvl3pPr>
            <a:lvl4pPr marL="1828800" lvl="3" indent="-469900" algn="l">
              <a:lnSpc>
                <a:spcPct val="100000"/>
              </a:lnSpc>
              <a:spcBef>
                <a:spcPts val="900"/>
              </a:spcBef>
              <a:spcAft>
                <a:spcPts val="0"/>
              </a:spcAft>
              <a:buClr>
                <a:srgbClr val="000000"/>
              </a:buClr>
              <a:buSzPts val="3800"/>
              <a:buFont typeface="Times New Roman"/>
              <a:buChar char="–"/>
              <a:defRPr sz="3800"/>
            </a:lvl4pPr>
            <a:lvl5pPr marL="2286000" lvl="4" indent="-469900" algn="l">
              <a:lnSpc>
                <a:spcPct val="100000"/>
              </a:lnSpc>
              <a:spcBef>
                <a:spcPts val="900"/>
              </a:spcBef>
              <a:spcAft>
                <a:spcPts val="0"/>
              </a:spcAft>
              <a:buClr>
                <a:srgbClr val="000000"/>
              </a:buClr>
              <a:buSzPts val="3800"/>
              <a:buFont typeface="Times New Roman"/>
              <a:buChar char="»"/>
              <a:defRPr sz="3800"/>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38" name="Google Shape;38;p9"/>
          <p:cNvSpPr txBox="1">
            <a:spLocks noGrp="1"/>
          </p:cNvSpPr>
          <p:nvPr>
            <p:ph type="body" idx="2"/>
          </p:nvPr>
        </p:nvSpPr>
        <p:spPr>
          <a:xfrm>
            <a:off x="2194560" y="6888480"/>
            <a:ext cx="14439900" cy="22517100"/>
          </a:xfrm>
          <a:prstGeom prst="rect">
            <a:avLst/>
          </a:prstGeom>
          <a:noFill/>
          <a:ln>
            <a:noFill/>
          </a:ln>
        </p:spPr>
        <p:txBody>
          <a:bodyPr spcFirstLastPara="1" wrap="square" lIns="219450" tIns="219450" rIns="219450" bIns="219450" anchor="t" anchorCtr="0"/>
          <a:lstStyle>
            <a:lvl1pPr marL="457200" lvl="0" indent="-342900" algn="l">
              <a:lnSpc>
                <a:spcPct val="100000"/>
              </a:lnSpc>
              <a:spcBef>
                <a:spcPts val="3600"/>
              </a:spcBef>
              <a:spcAft>
                <a:spcPts val="0"/>
              </a:spcAft>
              <a:buClr>
                <a:srgbClr val="000000"/>
              </a:buClr>
              <a:buSzPts val="1800"/>
              <a:buChar char="•"/>
              <a:defRPr/>
            </a:lvl1pPr>
            <a:lvl2pPr marL="914400" lvl="1" indent="-342900" algn="l">
              <a:lnSpc>
                <a:spcPct val="100000"/>
              </a:lnSpc>
              <a:spcBef>
                <a:spcPts val="3600"/>
              </a:spcBef>
              <a:spcAft>
                <a:spcPts val="0"/>
              </a:spcAft>
              <a:buClr>
                <a:srgbClr val="000000"/>
              </a:buClr>
              <a:buSzPts val="1800"/>
              <a:buChar char="–"/>
              <a:defRPr/>
            </a:lvl2pPr>
            <a:lvl3pPr marL="1371600" lvl="2" indent="-342900" algn="l">
              <a:lnSpc>
                <a:spcPct val="100000"/>
              </a:lnSpc>
              <a:spcBef>
                <a:spcPts val="3600"/>
              </a:spcBef>
              <a:spcAft>
                <a:spcPts val="0"/>
              </a:spcAft>
              <a:buClr>
                <a:srgbClr val="000000"/>
              </a:buClr>
              <a:buSzPts val="1800"/>
              <a:buChar char="•"/>
              <a:defRPr/>
            </a:lvl3pPr>
            <a:lvl4pPr marL="1828800" lvl="3" indent="-342900" algn="l">
              <a:lnSpc>
                <a:spcPct val="100000"/>
              </a:lnSpc>
              <a:spcBef>
                <a:spcPts val="3600"/>
              </a:spcBef>
              <a:spcAft>
                <a:spcPts val="0"/>
              </a:spcAft>
              <a:buClr>
                <a:srgbClr val="000000"/>
              </a:buClr>
              <a:buSzPts val="1800"/>
              <a:buChar char="–"/>
              <a:defRPr/>
            </a:lvl4pPr>
            <a:lvl5pPr marL="2286000" lvl="4" indent="-342900" algn="l">
              <a:lnSpc>
                <a:spcPct val="100000"/>
              </a:lnSpc>
              <a:spcBef>
                <a:spcPts val="3600"/>
              </a:spcBef>
              <a:spcAft>
                <a:spcPts val="0"/>
              </a:spcAft>
              <a:buClr>
                <a:srgbClr val="000000"/>
              </a:buClr>
              <a:buSzPts val="1800"/>
              <a:buChar char="»"/>
              <a:defRPr/>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39" name="Google Shape;39;p9"/>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602980" y="23042880"/>
            <a:ext cx="26334721" cy="2720341"/>
          </a:xfrm>
          <a:prstGeom prst="rect">
            <a:avLst/>
          </a:prstGeom>
          <a:noFill/>
          <a:ln>
            <a:noFill/>
          </a:ln>
        </p:spPr>
        <p:txBody>
          <a:bodyPr spcFirstLastPara="1" wrap="square" lIns="219450" tIns="219450" rIns="219450" bIns="219450" anchor="b" anchorCtr="0"/>
          <a:lstStyle>
            <a:lvl1pPr lvl="0" algn="l">
              <a:lnSpc>
                <a:spcPct val="100000"/>
              </a:lnSpc>
              <a:spcBef>
                <a:spcPts val="0"/>
              </a:spcBef>
              <a:spcAft>
                <a:spcPts val="0"/>
              </a:spcAft>
              <a:buClr>
                <a:srgbClr val="000000"/>
              </a:buClr>
              <a:buSzPts val="2400"/>
              <a:buFont typeface="Times New Roman"/>
              <a:buAutoNum type="arabicPeriod"/>
              <a:defRPr sz="2400" b="1"/>
            </a:lvl1pPr>
            <a:lvl2pPr lvl="1" algn="ctr">
              <a:lnSpc>
                <a:spcPct val="100000"/>
              </a:lnSpc>
              <a:spcBef>
                <a:spcPts val="0"/>
              </a:spcBef>
              <a:spcAft>
                <a:spcPts val="0"/>
              </a:spcAft>
              <a:buClr>
                <a:srgbClr val="000000"/>
              </a:buClr>
              <a:buSzPts val="1800"/>
              <a:buAutoNum type="arabicPeriod"/>
              <a:defRPr/>
            </a:lvl2pPr>
            <a:lvl3pPr lvl="2" algn="ctr">
              <a:lnSpc>
                <a:spcPct val="100000"/>
              </a:lnSpc>
              <a:spcBef>
                <a:spcPts val="0"/>
              </a:spcBef>
              <a:spcAft>
                <a:spcPts val="0"/>
              </a:spcAft>
              <a:buClr>
                <a:srgbClr val="000000"/>
              </a:buClr>
              <a:buSzPts val="1800"/>
              <a:buAutoNum type="arabicPeriod"/>
              <a:defRPr/>
            </a:lvl3pPr>
            <a:lvl4pPr lvl="3" algn="ctr">
              <a:lnSpc>
                <a:spcPct val="100000"/>
              </a:lnSpc>
              <a:spcBef>
                <a:spcPts val="0"/>
              </a:spcBef>
              <a:spcAft>
                <a:spcPts val="0"/>
              </a:spcAft>
              <a:buClr>
                <a:srgbClr val="000000"/>
              </a:buClr>
              <a:buSzPts val="1800"/>
              <a:buAutoNum type="arabicPeriod"/>
              <a:defRPr/>
            </a:lvl4pPr>
            <a:lvl5pPr lvl="4" algn="ctr">
              <a:lnSpc>
                <a:spcPct val="100000"/>
              </a:lnSpc>
              <a:spcBef>
                <a:spcPts val="0"/>
              </a:spcBef>
              <a:spcAft>
                <a:spcPts val="0"/>
              </a:spcAft>
              <a:buClr>
                <a:srgbClr val="000000"/>
              </a:buClr>
              <a:buSzPts val="1800"/>
              <a:buAutoNum type="arabicPeriod"/>
              <a:defRPr/>
            </a:lvl5pPr>
            <a:lvl6pPr lvl="5" algn="ctr">
              <a:lnSpc>
                <a:spcPct val="100000"/>
              </a:lnSpc>
              <a:spcBef>
                <a:spcPts val="0"/>
              </a:spcBef>
              <a:spcAft>
                <a:spcPts val="0"/>
              </a:spcAft>
              <a:buClr>
                <a:srgbClr val="000000"/>
              </a:buClr>
              <a:buSzPts val="1800"/>
              <a:buAutoNum type="arabicPeriod"/>
              <a:defRPr/>
            </a:lvl6pPr>
            <a:lvl7pPr lvl="6" algn="ctr">
              <a:lnSpc>
                <a:spcPct val="100000"/>
              </a:lnSpc>
              <a:spcBef>
                <a:spcPts val="0"/>
              </a:spcBef>
              <a:spcAft>
                <a:spcPts val="0"/>
              </a:spcAft>
              <a:buClr>
                <a:srgbClr val="000000"/>
              </a:buClr>
              <a:buSzPts val="1800"/>
              <a:buAutoNum type="arabicPeriod"/>
              <a:defRPr/>
            </a:lvl7pPr>
            <a:lvl8pPr lvl="7" algn="ctr">
              <a:lnSpc>
                <a:spcPct val="100000"/>
              </a:lnSpc>
              <a:spcBef>
                <a:spcPts val="0"/>
              </a:spcBef>
              <a:spcAft>
                <a:spcPts val="0"/>
              </a:spcAft>
              <a:buClr>
                <a:srgbClr val="000000"/>
              </a:buClr>
              <a:buSzPts val="1800"/>
              <a:buAutoNum type="arabicPeriod"/>
              <a:defRPr/>
            </a:lvl8pPr>
            <a:lvl9pPr lvl="8" algn="ctr">
              <a:lnSpc>
                <a:spcPct val="100000"/>
              </a:lnSpc>
              <a:spcBef>
                <a:spcPts val="0"/>
              </a:spcBef>
              <a:spcAft>
                <a:spcPts val="0"/>
              </a:spcAft>
              <a:buClr>
                <a:srgbClr val="000000"/>
              </a:buClr>
              <a:buSzPts val="1800"/>
              <a:buAutoNum type="arabicPeriod"/>
              <a:defRPr/>
            </a:lvl9pPr>
          </a:lstStyle>
          <a:p>
            <a:endParaRPr/>
          </a:p>
        </p:txBody>
      </p:sp>
      <p:sp>
        <p:nvSpPr>
          <p:cNvPr id="42" name="Google Shape;42;p10"/>
          <p:cNvSpPr>
            <a:spLocks noGrp="1"/>
          </p:cNvSpPr>
          <p:nvPr>
            <p:ph type="pic" idx="2"/>
          </p:nvPr>
        </p:nvSpPr>
        <p:spPr>
          <a:xfrm>
            <a:off x="8602980" y="2941320"/>
            <a:ext cx="26334721" cy="19751040"/>
          </a:xfrm>
          <a:prstGeom prst="rect">
            <a:avLst/>
          </a:prstGeom>
          <a:noFill/>
          <a:ln>
            <a:noFill/>
          </a:ln>
        </p:spPr>
        <p:txBody>
          <a:bodyPr spcFirstLastPara="1" wrap="square" lIns="91425" tIns="45700" rIns="91425" bIns="45700" anchor="t" anchorCtr="0"/>
          <a:lstStyle>
            <a:lvl1pPr marR="0" lvl="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9pPr>
          </a:lstStyle>
          <a:p>
            <a:endParaRPr/>
          </a:p>
        </p:txBody>
      </p:sp>
      <p:sp>
        <p:nvSpPr>
          <p:cNvPr id="43" name="Google Shape;43;p10"/>
          <p:cNvSpPr txBox="1">
            <a:spLocks noGrp="1"/>
          </p:cNvSpPr>
          <p:nvPr>
            <p:ph type="body" idx="1"/>
          </p:nvPr>
        </p:nvSpPr>
        <p:spPr>
          <a:xfrm>
            <a:off x="8602980" y="25763219"/>
            <a:ext cx="26334721" cy="3863341"/>
          </a:xfrm>
          <a:prstGeom prst="rect">
            <a:avLst/>
          </a:prstGeom>
          <a:noFill/>
          <a:ln>
            <a:noFill/>
          </a:ln>
        </p:spPr>
        <p:txBody>
          <a:bodyPr spcFirstLastPara="1" wrap="square" lIns="219450" tIns="219450" rIns="219450" bIns="219450" anchor="t" anchorCtr="0"/>
          <a:lstStyle>
            <a:lvl1pPr marL="457200" lvl="0" indent="-336550" algn="l">
              <a:lnSpc>
                <a:spcPct val="100000"/>
              </a:lnSpc>
              <a:spcBef>
                <a:spcPts val="400"/>
              </a:spcBef>
              <a:spcAft>
                <a:spcPts val="0"/>
              </a:spcAft>
              <a:buClr>
                <a:srgbClr val="000000"/>
              </a:buClr>
              <a:buSzPts val="1700"/>
              <a:buFont typeface="Times New Roman"/>
              <a:buAutoNum type="arabicPeriod"/>
              <a:defRPr sz="1700"/>
            </a:lvl1pPr>
            <a:lvl2pPr marL="914400" lvl="1" indent="-336550" algn="l">
              <a:lnSpc>
                <a:spcPct val="100000"/>
              </a:lnSpc>
              <a:spcBef>
                <a:spcPts val="400"/>
              </a:spcBef>
              <a:spcAft>
                <a:spcPts val="0"/>
              </a:spcAft>
              <a:buClr>
                <a:srgbClr val="000000"/>
              </a:buClr>
              <a:buSzPts val="1700"/>
              <a:buFont typeface="Times New Roman"/>
              <a:buAutoNum type="arabicPeriod"/>
              <a:defRPr sz="1700"/>
            </a:lvl2pPr>
            <a:lvl3pPr marL="1371600" lvl="2" indent="-336550" algn="l">
              <a:lnSpc>
                <a:spcPct val="100000"/>
              </a:lnSpc>
              <a:spcBef>
                <a:spcPts val="400"/>
              </a:spcBef>
              <a:spcAft>
                <a:spcPts val="0"/>
              </a:spcAft>
              <a:buClr>
                <a:srgbClr val="000000"/>
              </a:buClr>
              <a:buSzPts val="1700"/>
              <a:buFont typeface="Times New Roman"/>
              <a:buAutoNum type="arabicPeriod"/>
              <a:defRPr sz="1700"/>
            </a:lvl3pPr>
            <a:lvl4pPr marL="1828800" lvl="3" indent="-336550" algn="l">
              <a:lnSpc>
                <a:spcPct val="100000"/>
              </a:lnSpc>
              <a:spcBef>
                <a:spcPts val="400"/>
              </a:spcBef>
              <a:spcAft>
                <a:spcPts val="0"/>
              </a:spcAft>
              <a:buClr>
                <a:srgbClr val="000000"/>
              </a:buClr>
              <a:buSzPts val="1700"/>
              <a:buFont typeface="Times New Roman"/>
              <a:buAutoNum type="arabicPeriod"/>
              <a:defRPr sz="1700"/>
            </a:lvl4pPr>
            <a:lvl5pPr marL="2286000" lvl="4" indent="-336550" algn="l">
              <a:lnSpc>
                <a:spcPct val="100000"/>
              </a:lnSpc>
              <a:spcBef>
                <a:spcPts val="400"/>
              </a:spcBef>
              <a:spcAft>
                <a:spcPts val="0"/>
              </a:spcAft>
              <a:buClr>
                <a:srgbClr val="000000"/>
              </a:buClr>
              <a:buSzPts val="1700"/>
              <a:buFont typeface="Times New Roman"/>
              <a:buAutoNum type="arabicPeriod"/>
              <a:defRPr sz="1700"/>
            </a:lvl5pPr>
            <a:lvl6pPr marL="2743200" lvl="5" indent="-342900" algn="l">
              <a:lnSpc>
                <a:spcPct val="100000"/>
              </a:lnSpc>
              <a:spcBef>
                <a:spcPts val="3600"/>
              </a:spcBef>
              <a:spcAft>
                <a:spcPts val="0"/>
              </a:spcAft>
              <a:buClr>
                <a:srgbClr val="000000"/>
              </a:buClr>
              <a:buSzPts val="1800"/>
              <a:buChar char="»"/>
              <a:defRPr/>
            </a:lvl6pPr>
            <a:lvl7pPr marL="3200400" lvl="6" indent="-342900" algn="l">
              <a:lnSpc>
                <a:spcPct val="100000"/>
              </a:lnSpc>
              <a:spcBef>
                <a:spcPts val="3600"/>
              </a:spcBef>
              <a:spcAft>
                <a:spcPts val="0"/>
              </a:spcAft>
              <a:buClr>
                <a:srgbClr val="000000"/>
              </a:buClr>
              <a:buSzPts val="1800"/>
              <a:buChar char="»"/>
              <a:defRPr/>
            </a:lvl7pPr>
            <a:lvl8pPr marL="3657600" lvl="7" indent="-342900" algn="l">
              <a:lnSpc>
                <a:spcPct val="100000"/>
              </a:lnSpc>
              <a:spcBef>
                <a:spcPts val="3600"/>
              </a:spcBef>
              <a:spcAft>
                <a:spcPts val="0"/>
              </a:spcAft>
              <a:buClr>
                <a:srgbClr val="000000"/>
              </a:buClr>
              <a:buSzPts val="1800"/>
              <a:buChar char="»"/>
              <a:defRPr/>
            </a:lvl8pPr>
            <a:lvl9pPr marL="4114800" lvl="8" indent="-342900" algn="l">
              <a:lnSpc>
                <a:spcPct val="100000"/>
              </a:lnSpc>
              <a:spcBef>
                <a:spcPts val="3600"/>
              </a:spcBef>
              <a:spcAft>
                <a:spcPts val="0"/>
              </a:spcAft>
              <a:buClr>
                <a:srgbClr val="000000"/>
              </a:buClr>
              <a:buSzPts val="1800"/>
              <a:buChar char="»"/>
              <a:defRPr/>
            </a:lvl9pPr>
          </a:lstStyle>
          <a:p>
            <a:endParaRPr/>
          </a:p>
        </p:txBody>
      </p:sp>
      <p:sp>
        <p:nvSpPr>
          <p:cNvPr id="44" name="Google Shape;44;p10"/>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Char char="●"/>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91840" y="2926079"/>
            <a:ext cx="37307522" cy="5486401"/>
          </a:xfrm>
          <a:prstGeom prst="rect">
            <a:avLst/>
          </a:prstGeom>
          <a:noFill/>
          <a:ln>
            <a:noFill/>
          </a:ln>
        </p:spPr>
        <p:txBody>
          <a:bodyPr spcFirstLastPara="1" wrap="square" lIns="219450" tIns="219450" rIns="219450" bIns="219450" anchor="ctr" anchorCtr="0"/>
          <a:lstStyle>
            <a:lvl1pPr marR="0" lvl="0"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21000"/>
              <a:buFont typeface="Times New Roman"/>
              <a:buAutoNum type="arabicPeriod"/>
              <a:defRPr sz="21000" b="0" i="0" u="none" strike="noStrike" cap="none">
                <a:solidFill>
                  <a:srgbClr val="000000"/>
                </a:solidFill>
                <a:latin typeface="Times New Roman"/>
                <a:ea typeface="Times New Roman"/>
                <a:cs typeface="Times New Roman"/>
                <a:sym typeface="Times New Roman"/>
              </a:defRPr>
            </a:lvl9pPr>
          </a:lstStyle>
          <a:p>
            <a:endParaRPr/>
          </a:p>
        </p:txBody>
      </p:sp>
      <p:sp>
        <p:nvSpPr>
          <p:cNvPr id="7" name="Google Shape;7;p1"/>
          <p:cNvSpPr txBox="1">
            <a:spLocks noGrp="1"/>
          </p:cNvSpPr>
          <p:nvPr>
            <p:ph type="body" idx="1"/>
          </p:nvPr>
        </p:nvSpPr>
        <p:spPr>
          <a:xfrm>
            <a:off x="2194560" y="7680959"/>
            <a:ext cx="39502078" cy="21724621"/>
          </a:xfrm>
          <a:prstGeom prst="rect">
            <a:avLst/>
          </a:prstGeom>
          <a:noFill/>
          <a:ln>
            <a:noFill/>
          </a:ln>
        </p:spPr>
        <p:txBody>
          <a:bodyPr spcFirstLastPara="1" wrap="square" lIns="219450" tIns="219450" rIns="219450" bIns="219450" anchor="t" anchorCtr="0"/>
          <a:lstStyle>
            <a:lvl1pPr marL="457200" marR="0" lvl="0"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1pPr>
            <a:lvl2pPr marL="914400" marR="0" lvl="1"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2pPr>
            <a:lvl3pPr marL="1371600" marR="0" lvl="2"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3pPr>
            <a:lvl4pPr marL="1828800" marR="0" lvl="3"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4pPr>
            <a:lvl5pPr marL="2286000" marR="0" lvl="4"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5pPr>
            <a:lvl6pPr marL="2743200" marR="0" lvl="5"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6pPr>
            <a:lvl7pPr marL="3200400" marR="0" lvl="6"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7pPr>
            <a:lvl8pPr marL="3657600" marR="0" lvl="7"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8pPr>
            <a:lvl9pPr marL="4114800" marR="0" lvl="8" indent="-1206500" algn="l" rtl="0">
              <a:lnSpc>
                <a:spcPct val="100000"/>
              </a:lnSpc>
              <a:spcBef>
                <a:spcPts val="3600"/>
              </a:spcBef>
              <a:spcAft>
                <a:spcPts val="0"/>
              </a:spcAft>
              <a:buClr>
                <a:srgbClr val="000000"/>
              </a:buClr>
              <a:buSzPts val="15400"/>
              <a:buFont typeface="Times New Roman"/>
              <a:buChar char="»"/>
              <a:defRPr sz="15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38066109" y="29992322"/>
            <a:ext cx="2533253" cy="1380666"/>
          </a:xfrm>
          <a:prstGeom prst="rect">
            <a:avLst/>
          </a:prstGeom>
          <a:noFill/>
          <a:ln>
            <a:noFill/>
          </a:ln>
        </p:spPr>
        <p:txBody>
          <a:bodyPr spcFirstLastPara="1" wrap="square" lIns="219450" tIns="219450" rIns="219450" bIns="219450" anchor="t" anchorCtr="0">
            <a:noAutofit/>
          </a:bodyPr>
          <a:lstStyle>
            <a:lvl1pPr marL="1230739" marR="0" lvl="0"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1pPr>
            <a:lvl2pPr marL="1230739" marR="0" lvl="1"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2pPr>
            <a:lvl3pPr marL="1230739" marR="0" lvl="2"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3pPr>
            <a:lvl4pPr marL="1230739" marR="0" lvl="3"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4pPr>
            <a:lvl5pPr marL="1230739" marR="0" lvl="4"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5pPr>
            <a:lvl6pPr marL="1230739" marR="0" lvl="5"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6pPr>
            <a:lvl7pPr marL="1230739" marR="0" lvl="6"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7pPr>
            <a:lvl8pPr marL="1230739" marR="0" lvl="7"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8pPr>
            <a:lvl9pPr marL="1230739" marR="0" lvl="8" indent="-805289" algn="r" rtl="0">
              <a:lnSpc>
                <a:spcPct val="100000"/>
              </a:lnSpc>
              <a:spcBef>
                <a:spcPts val="0"/>
              </a:spcBef>
              <a:spcAft>
                <a:spcPts val="0"/>
              </a:spcAft>
              <a:buClr>
                <a:srgbClr val="000000"/>
              </a:buClr>
              <a:buSzPts val="6700"/>
              <a:buFont typeface="Times New Roman"/>
              <a:buNone/>
              <a:defRPr sz="6700" b="0" i="0" u="none" strike="noStrike" cap="none">
                <a:solidFill>
                  <a:srgbClr val="000000"/>
                </a:solidFill>
                <a:latin typeface="Times New Roman"/>
                <a:ea typeface="Times New Roman"/>
                <a:cs typeface="Times New Roman"/>
                <a:sym typeface="Times New Roman"/>
              </a:defRPr>
            </a:lvl9pPr>
          </a:lstStyle>
          <a:p>
            <a:pPr marL="1230739" lvl="0" indent="-1230739" algn="r" rtl="0">
              <a:spcBef>
                <a:spcPts val="0"/>
              </a:spcBef>
              <a:spcAft>
                <a:spcPts val="0"/>
              </a:spcAft>
              <a:buClr>
                <a:srgbClr val="000000"/>
              </a:buClr>
              <a:buSzPts val="6700"/>
              <a:buFont typeface="Times New Roman"/>
              <a:buAutoNum type="arabicPeriod"/>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bailey494@live.missouristat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Young@MissouriState.edu" TargetMode="Externa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6"/>
        <p:cNvGrpSpPr/>
        <p:nvPr/>
      </p:nvGrpSpPr>
      <p:grpSpPr>
        <a:xfrm>
          <a:off x="0" y="0"/>
          <a:ext cx="0" cy="0"/>
          <a:chOff x="0" y="0"/>
          <a:chExt cx="0" cy="0"/>
        </a:xfrm>
      </p:grpSpPr>
      <p:sp>
        <p:nvSpPr>
          <p:cNvPr id="57" name="Google Shape;57;p13"/>
          <p:cNvSpPr/>
          <p:nvPr/>
        </p:nvSpPr>
        <p:spPr>
          <a:xfrm>
            <a:off x="5510078" y="363407"/>
            <a:ext cx="32562304" cy="5126229"/>
          </a:xfrm>
          <a:prstGeom prst="rect">
            <a:avLst/>
          </a:prstGeom>
          <a:solidFill>
            <a:srgbClr val="31319F"/>
          </a:solidFill>
          <a:ln>
            <a:noFill/>
          </a:ln>
        </p:spPr>
        <p:txBody>
          <a:bodyPr spcFirstLastPara="1" wrap="square" lIns="54850" tIns="54850" rIns="54850" bIns="54850" anchor="ctr" anchorCtr="0">
            <a:noAutofit/>
          </a:bodyPr>
          <a:lstStyle/>
          <a:p>
            <a:pPr lvl="0" algn="ctr">
              <a:buClr>
                <a:srgbClr val="FFFFFF"/>
              </a:buClr>
              <a:buSzPts val="8800"/>
            </a:pPr>
            <a:r>
              <a:rPr lang="en-US" sz="8800" b="1" dirty="0">
                <a:solidFill>
                  <a:srgbClr val="FFFFFF"/>
                </a:solidFill>
                <a:latin typeface="Times New Roman"/>
                <a:ea typeface="Times New Roman"/>
                <a:cs typeface="Times New Roman"/>
                <a:sym typeface="Times New Roman"/>
              </a:rPr>
              <a:t>Validation of a Four Factor Measure: Scale of Perceived Instructor Support (SPIS)</a:t>
            </a:r>
            <a:endParaRPr sz="29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CCCCCC"/>
              </a:buClr>
              <a:buSzPts val="6000"/>
              <a:buFont typeface="Trebuchet MS"/>
              <a:buNone/>
            </a:pPr>
            <a:r>
              <a:rPr lang="en-US" sz="5800" b="0" i="0" u="none" strike="noStrike" cap="none" dirty="0">
                <a:solidFill>
                  <a:srgbClr val="CCCCCC"/>
                </a:solidFill>
                <a:latin typeface="Times New Roman"/>
                <a:ea typeface="Times New Roman"/>
                <a:cs typeface="Times New Roman"/>
                <a:sym typeface="Times New Roman"/>
              </a:rPr>
              <a:t>Bailey Hart, Adena Young-Jones, Carly A. </a:t>
            </a:r>
            <a:r>
              <a:rPr lang="en-US" sz="5800" b="0" i="0" u="none" strike="noStrike" cap="none" dirty="0" err="1">
                <a:solidFill>
                  <a:srgbClr val="CCCCCC"/>
                </a:solidFill>
                <a:latin typeface="Times New Roman"/>
                <a:ea typeface="Times New Roman"/>
                <a:cs typeface="Times New Roman"/>
                <a:sym typeface="Times New Roman"/>
              </a:rPr>
              <a:t>Yadon</a:t>
            </a:r>
            <a:r>
              <a:rPr lang="en-US" sz="5800" b="0" i="0" u="none" strike="noStrike" cap="none" dirty="0">
                <a:solidFill>
                  <a:srgbClr val="CCCCCC"/>
                </a:solidFill>
                <a:latin typeface="Times New Roman"/>
                <a:ea typeface="Times New Roman"/>
                <a:cs typeface="Times New Roman"/>
                <a:sym typeface="Times New Roman"/>
              </a:rPr>
              <a:t>, and Erin M. Buchanan</a:t>
            </a:r>
            <a:endParaRPr sz="5800" b="0" i="0" u="none" strike="noStrike" cap="none" dirty="0">
              <a:solidFill>
                <a:srgbClr val="000000"/>
              </a:solidFill>
              <a:latin typeface="Times New Roman"/>
              <a:ea typeface="Times New Roman"/>
              <a:cs typeface="Times New Roman"/>
              <a:sym typeface="Times New Roman"/>
            </a:endParaRPr>
          </a:p>
        </p:txBody>
      </p:sp>
      <p:sp>
        <p:nvSpPr>
          <p:cNvPr id="58" name="Google Shape;58;p13"/>
          <p:cNvSpPr/>
          <p:nvPr/>
        </p:nvSpPr>
        <p:spPr>
          <a:xfrm>
            <a:off x="76197" y="188075"/>
            <a:ext cx="43705799" cy="32730300"/>
          </a:xfrm>
          <a:prstGeom prst="rect">
            <a:avLst/>
          </a:prstGeom>
          <a:noFill/>
          <a:ln w="508000" cap="flat" cmpd="sng">
            <a:solidFill>
              <a:srgbClr val="404040"/>
            </a:solidFill>
            <a:prstDash val="solid"/>
            <a:miter lim="8000"/>
            <a:headEnd type="none" w="sm" len="sm"/>
            <a:tailEnd type="none" w="sm" len="sm"/>
          </a:ln>
        </p:spPr>
        <p:txBody>
          <a:bodyPr spcFirstLastPara="1" wrap="square" lIns="54850" tIns="54850" rIns="54850" bIns="54850" anchor="ctr" anchorCtr="0">
            <a:noAutofit/>
          </a:bodyPr>
          <a:lstStyle/>
          <a:p>
            <a:pPr marL="606185" marR="0" lvl="0" indent="-422035" algn="ctr" rtl="0">
              <a:lnSpc>
                <a:spcPct val="100000"/>
              </a:lnSpc>
              <a:spcBef>
                <a:spcPts val="0"/>
              </a:spcBef>
              <a:spcAft>
                <a:spcPts val="0"/>
              </a:spcAft>
              <a:buClr>
                <a:srgbClr val="000000"/>
              </a:buClr>
              <a:buSzPts val="2900"/>
              <a:buFont typeface="Times New Roman"/>
              <a:buNone/>
            </a:pPr>
            <a:endParaRPr sz="2900" b="0" i="0" u="none" strike="noStrike" cap="none">
              <a:solidFill>
                <a:srgbClr val="000000"/>
              </a:solidFill>
              <a:latin typeface="Times New Roman"/>
              <a:ea typeface="Times New Roman"/>
              <a:cs typeface="Times New Roman"/>
              <a:sym typeface="Times New Roman"/>
            </a:endParaRPr>
          </a:p>
        </p:txBody>
      </p:sp>
      <p:cxnSp>
        <p:nvCxnSpPr>
          <p:cNvPr id="59" name="Google Shape;59;p13"/>
          <p:cNvCxnSpPr/>
          <p:nvPr/>
        </p:nvCxnSpPr>
        <p:spPr>
          <a:xfrm>
            <a:off x="-1" y="5516082"/>
            <a:ext cx="43891205" cy="76190"/>
          </a:xfrm>
          <a:prstGeom prst="straightConnector1">
            <a:avLst/>
          </a:prstGeom>
          <a:noFill/>
          <a:ln w="469900" cap="flat" cmpd="sng">
            <a:solidFill>
              <a:srgbClr val="404040"/>
            </a:solidFill>
            <a:prstDash val="solid"/>
            <a:round/>
            <a:headEnd type="none" w="sm" len="sm"/>
            <a:tailEnd type="none" w="sm" len="sm"/>
          </a:ln>
        </p:spPr>
      </p:cxnSp>
      <p:pic>
        <p:nvPicPr>
          <p:cNvPr id="60" name="Google Shape;60;p13" descr="bear head.eps"/>
          <p:cNvPicPr preferRelativeResize="0"/>
          <p:nvPr/>
        </p:nvPicPr>
        <p:blipFill rotWithShape="1">
          <a:blip r:embed="rId3">
            <a:alphaModFix/>
          </a:blip>
          <a:srcRect/>
          <a:stretch/>
        </p:blipFill>
        <p:spPr>
          <a:xfrm>
            <a:off x="38664594" y="841272"/>
            <a:ext cx="4525189" cy="4257459"/>
          </a:xfrm>
          <a:prstGeom prst="rect">
            <a:avLst/>
          </a:prstGeom>
          <a:noFill/>
          <a:ln>
            <a:noFill/>
          </a:ln>
        </p:spPr>
      </p:pic>
      <p:sp>
        <p:nvSpPr>
          <p:cNvPr id="61" name="Google Shape;61;p13"/>
          <p:cNvSpPr/>
          <p:nvPr/>
        </p:nvSpPr>
        <p:spPr>
          <a:xfrm>
            <a:off x="1079576" y="19505699"/>
            <a:ext cx="12801600" cy="1087500"/>
          </a:xfrm>
          <a:prstGeom prst="rect">
            <a:avLst/>
          </a:prstGeom>
          <a:noFill/>
          <a:ln>
            <a:noFill/>
          </a:ln>
        </p:spPr>
        <p:txBody>
          <a:bodyPr spcFirstLastPara="1" wrap="square" lIns="54850" tIns="54850" rIns="54850" bIns="54850" anchor="t" anchorCtr="0">
            <a:noAutofit/>
          </a:bodyPr>
          <a:lstStyle/>
          <a:p>
            <a:pPr marL="0" marR="0" lvl="0" indent="0" algn="ctr" rtl="0">
              <a:lnSpc>
                <a:spcPct val="100000"/>
              </a:lnSpc>
              <a:spcBef>
                <a:spcPts val="0"/>
              </a:spcBef>
              <a:spcAft>
                <a:spcPts val="0"/>
              </a:spcAft>
              <a:buClr>
                <a:srgbClr val="216666"/>
              </a:buClr>
              <a:buSzPts val="6600"/>
              <a:buFont typeface="Trebuchet MS"/>
              <a:buNone/>
            </a:pPr>
            <a:r>
              <a:rPr lang="en-US" sz="6600" b="1" i="0" u="sng" strike="noStrike" cap="none" dirty="0">
                <a:solidFill>
                  <a:schemeClr val="dk1"/>
                </a:solidFill>
                <a:latin typeface="Times New Roman"/>
                <a:ea typeface="Times New Roman"/>
                <a:cs typeface="Times New Roman"/>
                <a:sym typeface="Times New Roman"/>
              </a:rPr>
              <a:t>Purpose</a:t>
            </a:r>
            <a:endParaRPr sz="1400" b="0" i="0" u="none" strike="noStrike" cap="none" dirty="0">
              <a:solidFill>
                <a:schemeClr val="dk1"/>
              </a:solidFill>
              <a:latin typeface="Times New Roman"/>
              <a:ea typeface="Times New Roman"/>
              <a:cs typeface="Times New Roman"/>
              <a:sym typeface="Times New Roman"/>
            </a:endParaRPr>
          </a:p>
        </p:txBody>
      </p:sp>
      <p:sp>
        <p:nvSpPr>
          <p:cNvPr id="62" name="Google Shape;62;p13"/>
          <p:cNvSpPr/>
          <p:nvPr/>
        </p:nvSpPr>
        <p:spPr>
          <a:xfrm>
            <a:off x="1290024" y="5664132"/>
            <a:ext cx="12380701" cy="1087500"/>
          </a:xfrm>
          <a:prstGeom prst="rect">
            <a:avLst/>
          </a:prstGeom>
          <a:noFill/>
          <a:ln>
            <a:noFill/>
          </a:ln>
        </p:spPr>
        <p:txBody>
          <a:bodyPr spcFirstLastPara="1" wrap="square" lIns="54850" tIns="54850" rIns="54850" bIns="54850" anchor="t" anchorCtr="0">
            <a:noAutofit/>
          </a:bodyPr>
          <a:lstStyle/>
          <a:p>
            <a:pPr marL="0" marR="0" lvl="0" indent="0" algn="ctr" rtl="0">
              <a:lnSpc>
                <a:spcPct val="100000"/>
              </a:lnSpc>
              <a:spcBef>
                <a:spcPts val="0"/>
              </a:spcBef>
              <a:spcAft>
                <a:spcPts val="0"/>
              </a:spcAft>
              <a:buClr>
                <a:srgbClr val="216666"/>
              </a:buClr>
              <a:buSzPts val="6600"/>
              <a:buFont typeface="Trebuchet MS"/>
              <a:buNone/>
            </a:pPr>
            <a:r>
              <a:rPr lang="en-US" sz="6600" b="1" i="0" u="sng" strike="noStrike" cap="none" dirty="0">
                <a:solidFill>
                  <a:schemeClr val="dk1"/>
                </a:solidFill>
                <a:latin typeface="Times New Roman"/>
                <a:ea typeface="Times New Roman"/>
                <a:cs typeface="Times New Roman"/>
                <a:sym typeface="Times New Roman"/>
              </a:rPr>
              <a:t>Background Literature</a:t>
            </a:r>
            <a:endParaRPr sz="1400" b="0" i="0" u="none" strike="noStrike" cap="none" dirty="0">
              <a:solidFill>
                <a:schemeClr val="dk1"/>
              </a:solidFill>
              <a:latin typeface="Times New Roman"/>
              <a:ea typeface="Times New Roman"/>
              <a:cs typeface="Times New Roman"/>
              <a:sym typeface="Times New Roman"/>
            </a:endParaRPr>
          </a:p>
        </p:txBody>
      </p:sp>
      <p:sp>
        <p:nvSpPr>
          <p:cNvPr id="63" name="Google Shape;63;p13"/>
          <p:cNvSpPr/>
          <p:nvPr/>
        </p:nvSpPr>
        <p:spPr>
          <a:xfrm>
            <a:off x="30031706" y="5650743"/>
            <a:ext cx="12725399" cy="1087500"/>
          </a:xfrm>
          <a:prstGeom prst="rect">
            <a:avLst/>
          </a:prstGeom>
          <a:noFill/>
          <a:ln>
            <a:noFill/>
          </a:ln>
        </p:spPr>
        <p:txBody>
          <a:bodyPr spcFirstLastPara="1" wrap="square" lIns="54850" tIns="54850" rIns="54850" bIns="54850" anchor="t" anchorCtr="0">
            <a:noAutofit/>
          </a:bodyPr>
          <a:lstStyle/>
          <a:p>
            <a:pPr marL="0" marR="0" lvl="0" indent="0" algn="ctr" rtl="0">
              <a:lnSpc>
                <a:spcPct val="100000"/>
              </a:lnSpc>
              <a:spcBef>
                <a:spcPts val="0"/>
              </a:spcBef>
              <a:spcAft>
                <a:spcPts val="0"/>
              </a:spcAft>
              <a:buClr>
                <a:srgbClr val="216666"/>
              </a:buClr>
              <a:buSzPts val="6600"/>
              <a:buFont typeface="Trebuchet MS"/>
              <a:buNone/>
            </a:pPr>
            <a:r>
              <a:rPr lang="en-US" sz="6600" b="1" i="0" u="sng" strike="noStrike" cap="none">
                <a:solidFill>
                  <a:schemeClr val="dk1"/>
                </a:solidFill>
                <a:latin typeface="Times New Roman"/>
                <a:ea typeface="Times New Roman"/>
                <a:cs typeface="Times New Roman"/>
                <a:sym typeface="Times New Roman"/>
              </a:rPr>
              <a:t>Method</a:t>
            </a:r>
            <a:endParaRPr sz="1400" b="0" i="0" u="none" strike="noStrike" cap="none">
              <a:solidFill>
                <a:schemeClr val="dk1"/>
              </a:solidFill>
              <a:latin typeface="Times New Roman"/>
              <a:ea typeface="Times New Roman"/>
              <a:cs typeface="Times New Roman"/>
              <a:sym typeface="Times New Roman"/>
            </a:endParaRPr>
          </a:p>
        </p:txBody>
      </p:sp>
      <p:pic>
        <p:nvPicPr>
          <p:cNvPr id="64" name="Google Shape;64;p13" descr="Missouri_State_University_logo.png"/>
          <p:cNvPicPr preferRelativeResize="0"/>
          <p:nvPr/>
        </p:nvPicPr>
        <p:blipFill rotWithShape="1">
          <a:blip r:embed="rId4">
            <a:alphaModFix/>
          </a:blip>
          <a:srcRect/>
          <a:stretch/>
        </p:blipFill>
        <p:spPr>
          <a:xfrm>
            <a:off x="497972" y="601812"/>
            <a:ext cx="4590331" cy="4649418"/>
          </a:xfrm>
          <a:prstGeom prst="rect">
            <a:avLst/>
          </a:prstGeom>
          <a:noFill/>
          <a:ln>
            <a:noFill/>
          </a:ln>
        </p:spPr>
      </p:pic>
      <p:cxnSp>
        <p:nvCxnSpPr>
          <p:cNvPr id="65" name="Google Shape;65;p13"/>
          <p:cNvCxnSpPr/>
          <p:nvPr/>
        </p:nvCxnSpPr>
        <p:spPr>
          <a:xfrm>
            <a:off x="38072381" y="0"/>
            <a:ext cx="0" cy="5433527"/>
          </a:xfrm>
          <a:prstGeom prst="straightConnector1">
            <a:avLst/>
          </a:prstGeom>
          <a:noFill/>
          <a:ln w="469900" cap="flat" cmpd="sng">
            <a:solidFill>
              <a:srgbClr val="404040"/>
            </a:solidFill>
            <a:prstDash val="solid"/>
            <a:round/>
            <a:headEnd type="none" w="sm" len="sm"/>
            <a:tailEnd type="none" w="sm" len="sm"/>
          </a:ln>
        </p:spPr>
      </p:cxnSp>
      <p:sp>
        <p:nvSpPr>
          <p:cNvPr id="66" name="Google Shape;66;p13"/>
          <p:cNvSpPr/>
          <p:nvPr/>
        </p:nvSpPr>
        <p:spPr>
          <a:xfrm>
            <a:off x="29466950" y="6783900"/>
            <a:ext cx="13854900" cy="105903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82875" tIns="182875" rIns="182875" bIns="182875" anchor="ctr" anchorCtr="0">
            <a:noAutofit/>
          </a:bodyPr>
          <a:lstStyle/>
          <a:p>
            <a:pPr lvl="0">
              <a:buSzPts val="4100"/>
            </a:pPr>
            <a:r>
              <a:rPr lang="en-US" sz="4400" dirty="0">
                <a:latin typeface="Times New Roman"/>
                <a:ea typeface="Times New Roman"/>
                <a:cs typeface="Times New Roman"/>
                <a:sym typeface="Times New Roman"/>
              </a:rPr>
              <a:t>Students (</a:t>
            </a:r>
            <a:r>
              <a:rPr lang="en-US" sz="4400" i="1" dirty="0">
                <a:latin typeface="Times New Roman"/>
                <a:ea typeface="Times New Roman"/>
                <a:cs typeface="Times New Roman"/>
                <a:sym typeface="Times New Roman"/>
              </a:rPr>
              <a:t>N</a:t>
            </a:r>
            <a:r>
              <a:rPr lang="en-US" sz="4400" dirty="0">
                <a:latin typeface="Times New Roman"/>
                <a:ea typeface="Times New Roman"/>
                <a:cs typeface="Times New Roman"/>
                <a:sym typeface="Times New Roman"/>
              </a:rPr>
              <a:t> = 319) from a midwestern university responded to a measure that consisted of 24 items assessing perceived instructor support. The items were both original (6 items) and modified from the following scales: </a:t>
            </a:r>
          </a:p>
          <a:p>
            <a:pPr lvl="0">
              <a:buSzPts val="4100"/>
            </a:pPr>
            <a:endParaRPr lang="en-US" sz="4400" dirty="0">
              <a:latin typeface="Times New Roman"/>
              <a:ea typeface="Times New Roman"/>
              <a:cs typeface="Times New Roman"/>
              <a:sym typeface="Times New Roman"/>
            </a:endParaRPr>
          </a:p>
          <a:p>
            <a:pPr marL="571500" lvl="0" indent="-571500">
              <a:buSzPts val="4100"/>
              <a:buFont typeface="Arial" panose="020B0604020202020204" pitchFamily="34" charset="0"/>
              <a:buChar char="•"/>
            </a:pPr>
            <a:r>
              <a:rPr lang="en-US" sz="4400" dirty="0">
                <a:latin typeface="Times New Roman"/>
                <a:ea typeface="Times New Roman"/>
                <a:cs typeface="Times New Roman"/>
                <a:sym typeface="Times New Roman"/>
              </a:rPr>
              <a:t>Subject Impressions Questionnaire (SIQ; Self-Determination Theory, n.d.; 6 items)  </a:t>
            </a:r>
          </a:p>
          <a:p>
            <a:pPr marL="571500" lvl="0" indent="-571500">
              <a:buSzPts val="4100"/>
              <a:buFont typeface="Arial" panose="020B0604020202020204" pitchFamily="34" charset="0"/>
              <a:buChar char="•"/>
            </a:pPr>
            <a:r>
              <a:rPr lang="en-US" sz="4400" dirty="0">
                <a:latin typeface="Times New Roman"/>
                <a:ea typeface="Times New Roman"/>
                <a:cs typeface="Times New Roman"/>
                <a:sym typeface="Times New Roman"/>
              </a:rPr>
              <a:t>Teaching Style Survey (</a:t>
            </a:r>
            <a:r>
              <a:rPr lang="en-US" sz="4400" dirty="0" err="1">
                <a:latin typeface="Times New Roman"/>
                <a:ea typeface="Times New Roman"/>
                <a:cs typeface="Times New Roman"/>
                <a:sym typeface="Times New Roman"/>
              </a:rPr>
              <a:t>Grasha</a:t>
            </a:r>
            <a:r>
              <a:rPr lang="en-US" sz="4400" dirty="0">
                <a:latin typeface="Times New Roman"/>
                <a:ea typeface="Times New Roman"/>
                <a:cs typeface="Times New Roman"/>
                <a:sym typeface="Times New Roman"/>
              </a:rPr>
              <a:t> &amp; </a:t>
            </a:r>
            <a:r>
              <a:rPr lang="en-US" sz="4400" dirty="0" err="1">
                <a:latin typeface="Times New Roman"/>
                <a:ea typeface="Times New Roman"/>
                <a:cs typeface="Times New Roman"/>
                <a:sym typeface="Times New Roman"/>
              </a:rPr>
              <a:t>Riechmann</a:t>
            </a:r>
            <a:r>
              <a:rPr lang="en-US" sz="4400" dirty="0">
                <a:latin typeface="Times New Roman"/>
                <a:ea typeface="Times New Roman"/>
                <a:cs typeface="Times New Roman"/>
                <a:sym typeface="Times New Roman"/>
              </a:rPr>
              <a:t>-Hruska, 1996; 12 items)</a:t>
            </a:r>
          </a:p>
          <a:p>
            <a:pPr marL="571500" lvl="0" indent="-571500">
              <a:buSzPts val="4100"/>
              <a:buFont typeface="Arial" panose="020B0604020202020204" pitchFamily="34" charset="0"/>
              <a:buChar char="•"/>
            </a:pPr>
            <a:endParaRPr lang="en-US" sz="4400" dirty="0">
              <a:latin typeface="Times New Roman"/>
              <a:ea typeface="Times New Roman"/>
              <a:cs typeface="Times New Roman"/>
              <a:sym typeface="Times New Roman"/>
            </a:endParaRPr>
          </a:p>
          <a:p>
            <a:pPr lvl="0">
              <a:buSzPts val="4100"/>
            </a:pPr>
            <a:r>
              <a:rPr lang="en-US" sz="4400" dirty="0">
                <a:latin typeface="Times New Roman"/>
                <a:ea typeface="Times New Roman"/>
                <a:cs typeface="Times New Roman"/>
                <a:sym typeface="Times New Roman"/>
              </a:rPr>
              <a:t>Items responses ranged from 1 (</a:t>
            </a:r>
            <a:r>
              <a:rPr lang="en-US" sz="4400" i="1" dirty="0">
                <a:latin typeface="Times New Roman"/>
                <a:ea typeface="Times New Roman"/>
                <a:cs typeface="Times New Roman"/>
                <a:sym typeface="Times New Roman"/>
              </a:rPr>
              <a:t>strongly disagree</a:t>
            </a:r>
            <a:r>
              <a:rPr lang="en-US" sz="4400" dirty="0">
                <a:latin typeface="Times New Roman"/>
                <a:ea typeface="Times New Roman"/>
                <a:cs typeface="Times New Roman"/>
                <a:sym typeface="Times New Roman"/>
              </a:rPr>
              <a:t>) to 7 (</a:t>
            </a:r>
            <a:r>
              <a:rPr lang="en-US" sz="4400" i="1" dirty="0">
                <a:latin typeface="Times New Roman"/>
                <a:ea typeface="Times New Roman"/>
                <a:cs typeface="Times New Roman"/>
                <a:sym typeface="Times New Roman"/>
              </a:rPr>
              <a:t>strongly agree</a:t>
            </a:r>
            <a:r>
              <a:rPr lang="en-US" sz="4400" dirty="0">
                <a:latin typeface="Times New Roman"/>
                <a:ea typeface="Times New Roman"/>
                <a:cs typeface="Times New Roman"/>
                <a:sym typeface="Times New Roman"/>
              </a:rPr>
              <a:t>). Participants also answered a series of demographic questions, such as age, sex, ethnicity/race, continued enrollment, GPA, living on campus, and academic or extracurricular organizations. </a:t>
            </a:r>
          </a:p>
        </p:txBody>
      </p:sp>
      <p:cxnSp>
        <p:nvCxnSpPr>
          <p:cNvPr id="67" name="Google Shape;67;p13"/>
          <p:cNvCxnSpPr/>
          <p:nvPr/>
        </p:nvCxnSpPr>
        <p:spPr>
          <a:xfrm>
            <a:off x="5510078" y="195247"/>
            <a:ext cx="0" cy="5238280"/>
          </a:xfrm>
          <a:prstGeom prst="straightConnector1">
            <a:avLst/>
          </a:prstGeom>
          <a:noFill/>
          <a:ln w="469900" cap="flat" cmpd="sng">
            <a:solidFill>
              <a:srgbClr val="404040"/>
            </a:solidFill>
            <a:prstDash val="solid"/>
            <a:round/>
            <a:headEnd type="none" w="sm" len="sm"/>
            <a:tailEnd type="none" w="sm" len="sm"/>
          </a:ln>
        </p:spPr>
      </p:cxnSp>
      <p:sp>
        <p:nvSpPr>
          <p:cNvPr id="68" name="Google Shape;68;p13"/>
          <p:cNvSpPr/>
          <p:nvPr/>
        </p:nvSpPr>
        <p:spPr>
          <a:xfrm>
            <a:off x="14656930" y="7772400"/>
            <a:ext cx="14513409" cy="22527492"/>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54850" tIns="54850" rIns="54850" bIns="54850" anchor="ctr" anchorCtr="0">
            <a:noAutofit/>
          </a:bodyPr>
          <a:lstStyle/>
          <a:p>
            <a:pPr marL="0" marR="0" lvl="0" indent="0" algn="ctr" rtl="0">
              <a:lnSpc>
                <a:spcPct val="100000"/>
              </a:lnSpc>
              <a:spcBef>
                <a:spcPts val="0"/>
              </a:spcBef>
              <a:spcAft>
                <a:spcPts val="0"/>
              </a:spcAft>
              <a:buClr>
                <a:srgbClr val="000000"/>
              </a:buClr>
              <a:buSzPts val="2900"/>
              <a:buFont typeface="Times New Roman"/>
              <a:buNone/>
            </a:pPr>
            <a:endParaRPr sz="2900" b="0" i="0" u="none" strike="noStrike" cap="none">
              <a:solidFill>
                <a:srgbClr val="000000"/>
              </a:solidFill>
              <a:latin typeface="Times New Roman"/>
              <a:ea typeface="Times New Roman"/>
              <a:cs typeface="Times New Roman"/>
              <a:sym typeface="Times New Roman"/>
            </a:endParaRPr>
          </a:p>
        </p:txBody>
      </p:sp>
      <p:sp>
        <p:nvSpPr>
          <p:cNvPr id="69" name="Google Shape;69;p13"/>
          <p:cNvSpPr/>
          <p:nvPr/>
        </p:nvSpPr>
        <p:spPr>
          <a:xfrm>
            <a:off x="30512156" y="17338434"/>
            <a:ext cx="11764500" cy="1087500"/>
          </a:xfrm>
          <a:prstGeom prst="rect">
            <a:avLst/>
          </a:prstGeom>
          <a:noFill/>
          <a:ln>
            <a:noFill/>
          </a:ln>
        </p:spPr>
        <p:txBody>
          <a:bodyPr spcFirstLastPara="1" wrap="square" lIns="54850" tIns="54850" rIns="54850" bIns="54850" anchor="t" anchorCtr="0">
            <a:noAutofit/>
          </a:bodyPr>
          <a:lstStyle/>
          <a:p>
            <a:pPr marL="4114800" marR="0" lvl="0" indent="0" algn="l" rtl="0">
              <a:lnSpc>
                <a:spcPct val="100000"/>
              </a:lnSpc>
              <a:spcBef>
                <a:spcPts val="0"/>
              </a:spcBef>
              <a:spcAft>
                <a:spcPts val="0"/>
              </a:spcAft>
              <a:buClr>
                <a:srgbClr val="216666"/>
              </a:buClr>
              <a:buSzPts val="6600"/>
              <a:buFont typeface="Trebuchet MS"/>
              <a:buNone/>
            </a:pPr>
            <a:r>
              <a:rPr lang="en-US" sz="6600" b="1" i="0" u="sng" strike="noStrike" cap="none" dirty="0">
                <a:solidFill>
                  <a:schemeClr val="dk1"/>
                </a:solidFill>
                <a:latin typeface="Times New Roman"/>
                <a:ea typeface="Times New Roman"/>
                <a:cs typeface="Times New Roman"/>
                <a:sym typeface="Times New Roman"/>
              </a:rPr>
              <a:t>Discussion</a:t>
            </a:r>
            <a:endParaRPr sz="1400" b="0" i="0" u="none" strike="noStrike" cap="none" dirty="0">
              <a:solidFill>
                <a:schemeClr val="dk1"/>
              </a:solidFill>
              <a:latin typeface="Times New Roman"/>
              <a:ea typeface="Times New Roman"/>
              <a:cs typeface="Times New Roman"/>
              <a:sym typeface="Times New Roman"/>
            </a:endParaRPr>
          </a:p>
        </p:txBody>
      </p:sp>
      <p:sp>
        <p:nvSpPr>
          <p:cNvPr id="71" name="Google Shape;71;p13"/>
          <p:cNvSpPr/>
          <p:nvPr/>
        </p:nvSpPr>
        <p:spPr>
          <a:xfrm>
            <a:off x="29466934" y="18515431"/>
            <a:ext cx="13854940" cy="13721314"/>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82875" tIns="182875" rIns="182875" bIns="182875" anchor="t" anchorCtr="0">
            <a:noAutofit/>
          </a:bodyPr>
          <a:lstStyle/>
          <a:p>
            <a:pPr lvl="0" algn="just"/>
            <a:r>
              <a:rPr lang="en-US" sz="4400" dirty="0">
                <a:latin typeface="Times New Roman"/>
                <a:ea typeface="Times New Roman"/>
                <a:cs typeface="Times New Roman"/>
                <a:sym typeface="Times New Roman"/>
              </a:rPr>
              <a:t>The Scale of Perceived Instructor Support (SPIS) was supported by confirmatory factor analysis and reliability measurements. In examining validity, there were two small effects for expectations and autonomy when comparing returning students to non-returning students. The students who indicated a plan to return to the university were more likely to report higher levels of instructor expectation and more autonomy. This implies that promoting autonomy in classrooms and expecting the most out of students is vital to their retention and success. </a:t>
            </a:r>
          </a:p>
          <a:p>
            <a:pPr lvl="0" algn="just"/>
            <a:endParaRPr lang="en-US" sz="4400" dirty="0">
              <a:latin typeface="Times New Roman"/>
              <a:ea typeface="Times New Roman"/>
              <a:cs typeface="Times New Roman"/>
              <a:sym typeface="Times New Roman"/>
            </a:endParaRPr>
          </a:p>
          <a:p>
            <a:pPr lvl="0" algn="just"/>
            <a:r>
              <a:rPr lang="en-US" sz="4400" dirty="0">
                <a:latin typeface="Times New Roman"/>
                <a:ea typeface="Times New Roman"/>
                <a:cs typeface="Times New Roman"/>
                <a:sym typeface="Times New Roman"/>
              </a:rPr>
              <a:t>Several possibilities exist for the usage of the SPIS scale. One option is to implement the scale within the classroom to ensure students believe they are receiving adequate instruction from teachers, potentially as an opportunity for faculty to assess their courses and classroom experiences. Another suggestion is to explore the various connections to instructor support, such as with academic motivation and basic psychological needs. </a:t>
            </a:r>
            <a:endParaRPr sz="4400" b="0" i="0" u="none" strike="noStrike" cap="none" dirty="0">
              <a:solidFill>
                <a:srgbClr val="000000"/>
              </a:solidFill>
              <a:highlight>
                <a:srgbClr val="FFFF00"/>
              </a:highlight>
              <a:latin typeface="Times New Roman"/>
              <a:ea typeface="Times New Roman"/>
              <a:cs typeface="Times New Roman"/>
              <a:sym typeface="Times New Roman"/>
            </a:endParaRPr>
          </a:p>
        </p:txBody>
      </p:sp>
      <p:sp>
        <p:nvSpPr>
          <p:cNvPr id="72" name="Google Shape;72;p13"/>
          <p:cNvSpPr/>
          <p:nvPr/>
        </p:nvSpPr>
        <p:spPr>
          <a:xfrm>
            <a:off x="459625" y="20695842"/>
            <a:ext cx="14041500" cy="11480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182875" tIns="182875" rIns="182875" bIns="182875" anchor="ctr" anchorCtr="0">
            <a:noAutofit/>
          </a:bodyPr>
          <a:lstStyle/>
          <a:p>
            <a:pPr lvl="0" algn="just">
              <a:buSzPts val="4100"/>
            </a:pPr>
            <a:r>
              <a:rPr lang="en-US" sz="4400" dirty="0">
                <a:latin typeface="Times New Roman"/>
                <a:ea typeface="Times New Roman"/>
                <a:cs typeface="Times New Roman"/>
                <a:sym typeface="Times New Roman"/>
              </a:rPr>
              <a:t>Academic-related stressors, such as future career decisions or pressures to succeed academically, are common for college students.  This is a burden that can be complicated by health and financial issues (Pauley &amp; Hesse, 2009). Perceived support can reduce stress from these burdens and derives from a variety of sources including the academic community, peers, or family (Marks, </a:t>
            </a:r>
            <a:r>
              <a:rPr lang="en-US" sz="4400" dirty="0" err="1">
                <a:latin typeface="Times New Roman"/>
                <a:ea typeface="Times New Roman"/>
                <a:cs typeface="Times New Roman"/>
                <a:sym typeface="Times New Roman"/>
              </a:rPr>
              <a:t>Haung</a:t>
            </a:r>
            <a:r>
              <a:rPr lang="en-US" sz="4400" dirty="0">
                <a:latin typeface="Times New Roman"/>
                <a:ea typeface="Times New Roman"/>
                <a:cs typeface="Times New Roman"/>
                <a:sym typeface="Times New Roman"/>
              </a:rPr>
              <a:t>, &amp; Huckabee, 2016). Instructor support has been emphasized as counteractive to academic stress and promotes retention, particularly when perceived positively by students (Berger &amp; </a:t>
            </a:r>
            <a:r>
              <a:rPr lang="en-US" sz="4400" dirty="0" err="1">
                <a:latin typeface="Times New Roman"/>
                <a:ea typeface="Times New Roman"/>
                <a:cs typeface="Times New Roman"/>
                <a:sym typeface="Times New Roman"/>
              </a:rPr>
              <a:t>Milem</a:t>
            </a:r>
            <a:r>
              <a:rPr lang="en-US" sz="4400" dirty="0">
                <a:latin typeface="Times New Roman"/>
                <a:ea typeface="Times New Roman"/>
                <a:cs typeface="Times New Roman"/>
                <a:sym typeface="Times New Roman"/>
              </a:rPr>
              <a:t>, 1999). The goal of this project was to validate the structure of an </a:t>
            </a:r>
            <a:r>
              <a:rPr lang="en-US" sz="4400" dirty="0" err="1">
                <a:latin typeface="Times New Roman"/>
                <a:ea typeface="Times New Roman"/>
                <a:cs typeface="Times New Roman"/>
                <a:sym typeface="Times New Roman"/>
              </a:rPr>
              <a:t>orignial</a:t>
            </a:r>
            <a:r>
              <a:rPr lang="en-US" sz="4400" dirty="0">
                <a:latin typeface="Times New Roman"/>
                <a:ea typeface="Times New Roman"/>
                <a:cs typeface="Times New Roman"/>
                <a:sym typeface="Times New Roman"/>
              </a:rPr>
              <a:t> scale measuring perceived support from faculty on four categories: autonomy, expectation, interpersonal relationships, and engagement. Additionally, information on student retention and grade point average was explored to examine the validity of using the scale to predict student success. </a:t>
            </a:r>
            <a:endParaRPr sz="4400" b="0" i="0" u="none" strike="noStrike" cap="none" dirty="0">
              <a:solidFill>
                <a:srgbClr val="000000"/>
              </a:solidFill>
              <a:latin typeface="Times New Roman"/>
              <a:ea typeface="Times New Roman"/>
              <a:cs typeface="Times New Roman"/>
              <a:sym typeface="Times New Roman"/>
            </a:endParaRPr>
          </a:p>
        </p:txBody>
      </p:sp>
      <p:sp>
        <p:nvSpPr>
          <p:cNvPr id="73" name="Google Shape;73;p13"/>
          <p:cNvSpPr txBox="1"/>
          <p:nvPr/>
        </p:nvSpPr>
        <p:spPr>
          <a:xfrm>
            <a:off x="459625" y="6823212"/>
            <a:ext cx="14041503" cy="12646465"/>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571500" lvl="0" indent="-571500" algn="just">
              <a:spcBef>
                <a:spcPts val="600"/>
              </a:spcBef>
              <a:buClr>
                <a:schemeClr val="dk1"/>
              </a:buClr>
              <a:buSzPts val="4100"/>
              <a:buFont typeface="Arial" panose="020B0604020202020204" pitchFamily="34" charset="0"/>
              <a:buChar char="•"/>
            </a:pPr>
            <a:r>
              <a:rPr lang="en-US" sz="4400" dirty="0">
                <a:solidFill>
                  <a:schemeClr val="dk1"/>
                </a:solidFill>
                <a:latin typeface="Times New Roman"/>
                <a:ea typeface="Times New Roman"/>
                <a:cs typeface="Times New Roman"/>
                <a:sym typeface="Times New Roman"/>
              </a:rPr>
              <a:t>Tinto’s (1975) Theoretical Model of Dropout reports several influential factors of student performance and persistence like demographic characteristics, precollege experiences (e.g., high school GPA and academic achievements), and family history (e.g., social and economic status).</a:t>
            </a:r>
          </a:p>
          <a:p>
            <a:pPr marL="571500" lvl="0" indent="-571500" algn="just">
              <a:spcBef>
                <a:spcPts val="600"/>
              </a:spcBef>
              <a:buClr>
                <a:schemeClr val="dk1"/>
              </a:buClr>
              <a:buSzPts val="4100"/>
              <a:buFont typeface="Arial" panose="020B0604020202020204" pitchFamily="34" charset="0"/>
              <a:buChar char="•"/>
            </a:pPr>
            <a:r>
              <a:rPr lang="en-US" sz="4400" dirty="0">
                <a:solidFill>
                  <a:schemeClr val="dk1"/>
                </a:solidFill>
                <a:latin typeface="Times New Roman"/>
                <a:ea typeface="Times New Roman"/>
                <a:cs typeface="Times New Roman"/>
                <a:sym typeface="Times New Roman"/>
              </a:rPr>
              <a:t>Greater instructor emotional support correlates to higher GPA (Tennant et al., 2015) and retention (Roberts &amp; Styron, 2009).</a:t>
            </a:r>
          </a:p>
          <a:p>
            <a:pPr marL="571500" lvl="0" indent="-571500" algn="just">
              <a:spcBef>
                <a:spcPts val="600"/>
              </a:spcBef>
              <a:buClr>
                <a:schemeClr val="dk1"/>
              </a:buClr>
              <a:buSzPts val="4100"/>
              <a:buFont typeface="Arial" panose="020B0604020202020204" pitchFamily="34" charset="0"/>
              <a:buChar char="•"/>
            </a:pPr>
            <a:r>
              <a:rPr lang="en-US" sz="4400" dirty="0">
                <a:solidFill>
                  <a:schemeClr val="dk1"/>
                </a:solidFill>
                <a:latin typeface="Times New Roman"/>
                <a:ea typeface="Times New Roman"/>
                <a:cs typeface="Times New Roman"/>
                <a:sym typeface="Times New Roman"/>
              </a:rPr>
              <a:t>Higher levels of faculty validation result in greater likelihood of student persistence (Barnett, 2011).</a:t>
            </a:r>
          </a:p>
          <a:p>
            <a:pPr marL="571500" lvl="0" indent="-571500" algn="just">
              <a:spcBef>
                <a:spcPts val="600"/>
              </a:spcBef>
              <a:buClr>
                <a:schemeClr val="dk1"/>
              </a:buClr>
              <a:buSzPts val="4100"/>
              <a:buFont typeface="Arial" panose="020B0604020202020204" pitchFamily="34" charset="0"/>
              <a:buChar char="•"/>
            </a:pPr>
            <a:r>
              <a:rPr lang="en-US" sz="4400" dirty="0">
                <a:solidFill>
                  <a:schemeClr val="dk1"/>
                </a:solidFill>
                <a:latin typeface="Times New Roman"/>
                <a:ea typeface="Times New Roman"/>
                <a:cs typeface="Times New Roman"/>
                <a:sym typeface="Times New Roman"/>
              </a:rPr>
              <a:t>Instructor support of autonomy promotes students’ self-motivation (Black &amp; Deci, 2000). </a:t>
            </a:r>
          </a:p>
          <a:p>
            <a:pPr marL="571500" lvl="0" indent="-571500" algn="just">
              <a:spcBef>
                <a:spcPts val="600"/>
              </a:spcBef>
              <a:buClr>
                <a:schemeClr val="dk1"/>
              </a:buClr>
              <a:buSzPts val="4100"/>
              <a:buFont typeface="Arial" panose="020B0604020202020204" pitchFamily="34" charset="0"/>
              <a:buChar char="•"/>
            </a:pPr>
            <a:r>
              <a:rPr lang="en-US" sz="4400" dirty="0">
                <a:solidFill>
                  <a:schemeClr val="dk1"/>
                </a:solidFill>
                <a:latin typeface="Times New Roman"/>
                <a:ea typeface="Times New Roman"/>
                <a:cs typeface="Times New Roman"/>
                <a:sym typeface="Times New Roman"/>
              </a:rPr>
              <a:t>When instructor expectation is higher, students match their effort (Chickering &amp; </a:t>
            </a:r>
            <a:r>
              <a:rPr lang="en-US" sz="4400" dirty="0" err="1">
                <a:solidFill>
                  <a:schemeClr val="dk1"/>
                </a:solidFill>
                <a:latin typeface="Times New Roman"/>
                <a:ea typeface="Times New Roman"/>
                <a:cs typeface="Times New Roman"/>
                <a:sym typeface="Times New Roman"/>
              </a:rPr>
              <a:t>Gamson</a:t>
            </a:r>
            <a:r>
              <a:rPr lang="en-US" sz="4400" dirty="0">
                <a:solidFill>
                  <a:schemeClr val="dk1"/>
                </a:solidFill>
                <a:latin typeface="Times New Roman"/>
                <a:ea typeface="Times New Roman"/>
                <a:cs typeface="Times New Roman"/>
                <a:sym typeface="Times New Roman"/>
              </a:rPr>
              <a:t>, 1987). </a:t>
            </a:r>
          </a:p>
          <a:p>
            <a:pPr marL="571500" lvl="0" indent="-571500" algn="just">
              <a:spcBef>
                <a:spcPts val="600"/>
              </a:spcBef>
              <a:buClr>
                <a:schemeClr val="dk1"/>
              </a:buClr>
              <a:buSzPts val="4100"/>
              <a:buFont typeface="Arial" panose="020B0604020202020204" pitchFamily="34" charset="0"/>
              <a:buChar char="•"/>
            </a:pPr>
            <a:r>
              <a:rPr lang="en-US" sz="4400" dirty="0">
                <a:solidFill>
                  <a:schemeClr val="dk1"/>
                </a:solidFill>
                <a:latin typeface="Times New Roman"/>
                <a:ea typeface="Times New Roman"/>
                <a:cs typeface="Times New Roman"/>
                <a:sym typeface="Times New Roman"/>
              </a:rPr>
              <a:t>Course-related interactions between faculty and students interacted positively with the amount of engagement students report (</a:t>
            </a:r>
            <a:r>
              <a:rPr lang="en-US" sz="4400" dirty="0" err="1">
                <a:solidFill>
                  <a:schemeClr val="dk1"/>
                </a:solidFill>
                <a:latin typeface="Times New Roman"/>
                <a:ea typeface="Times New Roman"/>
                <a:cs typeface="Times New Roman"/>
                <a:sym typeface="Times New Roman"/>
              </a:rPr>
              <a:t>Umbach</a:t>
            </a:r>
            <a:r>
              <a:rPr lang="en-US" sz="4400" dirty="0">
                <a:solidFill>
                  <a:schemeClr val="dk1"/>
                </a:solidFill>
                <a:latin typeface="Times New Roman"/>
                <a:ea typeface="Times New Roman"/>
                <a:cs typeface="Times New Roman"/>
                <a:sym typeface="Times New Roman"/>
              </a:rPr>
              <a:t> &amp; </a:t>
            </a:r>
            <a:r>
              <a:rPr lang="en-US" sz="4400" dirty="0" err="1">
                <a:solidFill>
                  <a:schemeClr val="dk1"/>
                </a:solidFill>
                <a:latin typeface="Times New Roman"/>
                <a:ea typeface="Times New Roman"/>
                <a:cs typeface="Times New Roman"/>
                <a:sym typeface="Times New Roman"/>
              </a:rPr>
              <a:t>Wawrzynski</a:t>
            </a:r>
            <a:r>
              <a:rPr lang="en-US" sz="4400" dirty="0">
                <a:solidFill>
                  <a:schemeClr val="dk1"/>
                </a:solidFill>
                <a:latin typeface="Times New Roman"/>
                <a:ea typeface="Times New Roman"/>
                <a:cs typeface="Times New Roman"/>
                <a:sym typeface="Times New Roman"/>
              </a:rPr>
              <a:t>, 2005). </a:t>
            </a:r>
          </a:p>
        </p:txBody>
      </p:sp>
      <p:sp>
        <p:nvSpPr>
          <p:cNvPr id="75" name="Google Shape;75;p13"/>
          <p:cNvSpPr/>
          <p:nvPr/>
        </p:nvSpPr>
        <p:spPr>
          <a:xfrm>
            <a:off x="15390430" y="6582264"/>
            <a:ext cx="12801600" cy="1087500"/>
          </a:xfrm>
          <a:prstGeom prst="rect">
            <a:avLst/>
          </a:prstGeom>
          <a:noFill/>
          <a:ln>
            <a:noFill/>
          </a:ln>
        </p:spPr>
        <p:txBody>
          <a:bodyPr spcFirstLastPara="1" wrap="square" lIns="54850" tIns="54850" rIns="54850" bIns="54850" anchor="t" anchorCtr="0">
            <a:noAutofit/>
          </a:bodyPr>
          <a:lstStyle/>
          <a:p>
            <a:pPr marL="0" marR="0" lvl="0" indent="0" algn="ctr" rtl="0">
              <a:lnSpc>
                <a:spcPct val="100000"/>
              </a:lnSpc>
              <a:spcBef>
                <a:spcPts val="0"/>
              </a:spcBef>
              <a:spcAft>
                <a:spcPts val="0"/>
              </a:spcAft>
              <a:buClr>
                <a:srgbClr val="216666"/>
              </a:buClr>
              <a:buSzPts val="6600"/>
              <a:buFont typeface="Trebuchet MS"/>
              <a:buNone/>
            </a:pPr>
            <a:r>
              <a:rPr lang="en-US" sz="6600" b="1" i="0" u="sng" strike="noStrike" cap="none" dirty="0">
                <a:solidFill>
                  <a:schemeClr val="dk1"/>
                </a:solidFill>
                <a:latin typeface="Times New Roman"/>
                <a:ea typeface="Times New Roman"/>
                <a:cs typeface="Times New Roman"/>
                <a:sym typeface="Times New Roman"/>
              </a:rPr>
              <a:t>Results</a:t>
            </a:r>
            <a:endParaRPr sz="1400" b="0" i="0" u="none" strike="noStrike" cap="none" dirty="0">
              <a:solidFill>
                <a:schemeClr val="dk1"/>
              </a:solidFill>
              <a:latin typeface="Times New Roman"/>
              <a:ea typeface="Times New Roman"/>
              <a:cs typeface="Times New Roman"/>
              <a:sym typeface="Times New Roman"/>
            </a:endParaRPr>
          </a:p>
        </p:txBody>
      </p:sp>
      <p:pic>
        <p:nvPicPr>
          <p:cNvPr id="20" name="Picture 19" descr="A close up of a map&#10;&#10;Description generated with high confidence">
            <a:extLst>
              <a:ext uri="{FF2B5EF4-FFF2-40B4-BE49-F238E27FC236}">
                <a16:creationId xmlns:a16="http://schemas.microsoft.com/office/drawing/2014/main" id="{7E244880-E3CA-4073-B6D1-BD8B0E3BA50E}"/>
              </a:ext>
            </a:extLst>
          </p:cNvPr>
          <p:cNvPicPr/>
          <p:nvPr/>
        </p:nvPicPr>
        <p:blipFill>
          <a:blip r:embed="rId5">
            <a:extLst>
              <a:ext uri="{28A0092B-C50C-407E-A947-70E740481C1C}">
                <a14:useLocalDpi xmlns:a14="http://schemas.microsoft.com/office/drawing/2010/main" val="0"/>
              </a:ext>
            </a:extLst>
          </a:blip>
          <a:stretch>
            <a:fillRect/>
          </a:stretch>
        </p:blipFill>
        <p:spPr>
          <a:xfrm>
            <a:off x="15226384" y="8354956"/>
            <a:ext cx="6107658" cy="21531482"/>
          </a:xfrm>
          <a:prstGeom prst="rect">
            <a:avLst/>
          </a:prstGeom>
        </p:spPr>
      </p:pic>
      <p:sp>
        <p:nvSpPr>
          <p:cNvPr id="4" name="TextBox 3">
            <a:extLst>
              <a:ext uri="{FF2B5EF4-FFF2-40B4-BE49-F238E27FC236}">
                <a16:creationId xmlns:a16="http://schemas.microsoft.com/office/drawing/2014/main" id="{A8827160-C07E-4116-96EB-641441A49A80}"/>
              </a:ext>
            </a:extLst>
          </p:cNvPr>
          <p:cNvSpPr txBox="1"/>
          <p:nvPr/>
        </p:nvSpPr>
        <p:spPr>
          <a:xfrm>
            <a:off x="-14889609" y="29705337"/>
            <a:ext cx="13076685" cy="550920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Model representation for the Scale of Perceived Instructor Support. Each square represents items on the questionnaire, and circles represent the underlying factor for each item. The 1.00 loadings were considered scaling variables and other numbers between factors and items indicate factor loadings. Correlations between each latent variable are also depicted as the double-headed arrows between each factor. </a:t>
            </a:r>
          </a:p>
        </p:txBody>
      </p:sp>
      <p:sp>
        <p:nvSpPr>
          <p:cNvPr id="5" name="TextBox 4">
            <a:extLst>
              <a:ext uri="{FF2B5EF4-FFF2-40B4-BE49-F238E27FC236}">
                <a16:creationId xmlns:a16="http://schemas.microsoft.com/office/drawing/2014/main" id="{73F67741-6F87-412B-B77A-17315FE8B982}"/>
              </a:ext>
            </a:extLst>
          </p:cNvPr>
          <p:cNvSpPr txBox="1"/>
          <p:nvPr/>
        </p:nvSpPr>
        <p:spPr>
          <a:xfrm>
            <a:off x="21628297" y="8470230"/>
            <a:ext cx="7192615" cy="207749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Scale of Perceived Instructor Support (SPIS) </a:t>
            </a:r>
          </a:p>
          <a:p>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encourages me to get involved.</a:t>
            </a:r>
          </a:p>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keeps me aware of opportunities for involvement on campus.</a:t>
            </a:r>
          </a:p>
          <a:p>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shares personal experiences of campus and community involvement.</a:t>
            </a:r>
          </a:p>
          <a:p>
            <a:r>
              <a:rPr lang="en-US" sz="2800" dirty="0">
                <a:latin typeface="Times New Roman" panose="02020603050405020304" pitchFamily="18" charset="0"/>
                <a:cs typeface="Times New Roman" panose="02020603050405020304" pitchFamily="18" charset="0"/>
              </a:rPr>
              <a:t>4.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notifies me of campus and community opportunities that support my goals.</a:t>
            </a:r>
          </a:p>
          <a:p>
            <a:r>
              <a:rPr lang="en-US" sz="2800" dirty="0">
                <a:latin typeface="Times New Roman" panose="02020603050405020304" pitchFamily="18" charset="0"/>
                <a:cs typeface="Times New Roman" panose="02020603050405020304" pitchFamily="18" charset="0"/>
              </a:rPr>
              <a:t>5. My campus/community involvement is important to him/her.</a:t>
            </a:r>
          </a:p>
          <a:p>
            <a:r>
              <a:rPr lang="en-US" sz="2800" dirty="0">
                <a:latin typeface="Times New Roman" panose="02020603050405020304" pitchFamily="18" charset="0"/>
                <a:cs typeface="Times New Roman" panose="02020603050405020304" pitchFamily="18" charset="0"/>
              </a:rPr>
              <a:t>6. I am supported in my effort to get involved in the campus community.</a:t>
            </a:r>
          </a:p>
          <a:p>
            <a:r>
              <a:rPr lang="en-US" sz="2800" dirty="0">
                <a:latin typeface="Times New Roman" panose="02020603050405020304" pitchFamily="18" charset="0"/>
                <a:cs typeface="Times New Roman" panose="02020603050405020304" pitchFamily="18" charset="0"/>
              </a:rPr>
              <a:t>7.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has specific goals and objectives to accomplish.</a:t>
            </a:r>
          </a:p>
          <a:p>
            <a:r>
              <a:rPr lang="en-US" sz="2800" dirty="0">
                <a:latin typeface="Times New Roman" panose="02020603050405020304" pitchFamily="18" charset="0"/>
                <a:cs typeface="Times New Roman" panose="02020603050405020304" pitchFamily="18" charset="0"/>
              </a:rPr>
              <a:t>8. Sharing expertise and knowledge with me is important to him/her.</a:t>
            </a:r>
          </a:p>
          <a:p>
            <a:r>
              <a:rPr lang="en-US" sz="2800" dirty="0">
                <a:latin typeface="Times New Roman" panose="02020603050405020304" pitchFamily="18" charset="0"/>
                <a:cs typeface="Times New Roman" panose="02020603050405020304" pitchFamily="18" charset="0"/>
              </a:rPr>
              <a:t>9. I might describe him/her as a “storehouse of knowledge” that dispenses the facts, principles, and concepts that I need.</a:t>
            </a:r>
          </a:p>
          <a:p>
            <a:r>
              <a:rPr lang="en-US" sz="2800" dirty="0">
                <a:latin typeface="Times New Roman" panose="02020603050405020304" pitchFamily="18" charset="0"/>
                <a:cs typeface="Times New Roman" panose="02020603050405020304" pitchFamily="18" charset="0"/>
              </a:rPr>
              <a:t>10. What he/she says about a topic is important for me to acquire a broader perspective on issues in that area.</a:t>
            </a:r>
          </a:p>
          <a:p>
            <a:r>
              <a:rPr lang="en-US" sz="2800" dirty="0">
                <a:latin typeface="Times New Roman" panose="02020603050405020304" pitchFamily="18" charset="0"/>
                <a:cs typeface="Times New Roman" panose="02020603050405020304" pitchFamily="18" charset="0"/>
              </a:rPr>
              <a:t>11. His/her standards and expectations help me develop the discipline I need to learn.</a:t>
            </a:r>
          </a:p>
          <a:p>
            <a:r>
              <a:rPr lang="en-US" sz="2800" dirty="0">
                <a:latin typeface="Times New Roman" panose="02020603050405020304" pitchFamily="18" charset="0"/>
                <a:cs typeface="Times New Roman" panose="02020603050405020304" pitchFamily="18" charset="0"/>
              </a:rPr>
              <a:t>12.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sets high standards for me.</a:t>
            </a:r>
          </a:p>
          <a:p>
            <a:r>
              <a:rPr lang="en-US" sz="2800" dirty="0">
                <a:latin typeface="Times New Roman" panose="02020603050405020304" pitchFamily="18" charset="0"/>
                <a:cs typeface="Times New Roman" panose="02020603050405020304" pitchFamily="18" charset="0"/>
              </a:rPr>
              <a:t>13. I feel tense while interacting with this person.</a:t>
            </a:r>
          </a:p>
          <a:p>
            <a:r>
              <a:rPr lang="en-US" sz="2800" dirty="0">
                <a:latin typeface="Times New Roman" panose="02020603050405020304" pitchFamily="18" charset="0"/>
                <a:cs typeface="Times New Roman" panose="02020603050405020304" pitchFamily="18" charset="0"/>
              </a:rPr>
              <a:t>14. I am anxious while interacting with this person.</a:t>
            </a:r>
          </a:p>
          <a:p>
            <a:r>
              <a:rPr lang="en-US" sz="2800" dirty="0">
                <a:latin typeface="Times New Roman" panose="02020603050405020304" pitchFamily="18" charset="0"/>
                <a:cs typeface="Times New Roman" panose="02020603050405020304" pitchFamily="18" charset="0"/>
              </a:rPr>
              <a:t>15. I feel relaxed while interacting with this person.</a:t>
            </a:r>
          </a:p>
          <a:p>
            <a:r>
              <a:rPr lang="en-US" sz="2800" dirty="0">
                <a:latin typeface="Times New Roman" panose="02020603050405020304" pitchFamily="18" charset="0"/>
                <a:cs typeface="Times New Roman" panose="02020603050405020304" pitchFamily="18" charset="0"/>
              </a:rPr>
              <a:t>16. I enjoy interacting with this person.</a:t>
            </a:r>
          </a:p>
          <a:p>
            <a:r>
              <a:rPr lang="en-US" sz="2800" dirty="0">
                <a:latin typeface="Times New Roman" panose="02020603050405020304" pitchFamily="18" charset="0"/>
                <a:cs typeface="Times New Roman" panose="02020603050405020304" pitchFamily="18" charset="0"/>
              </a:rPr>
              <a:t>17. While interacting with this person, I think about how much I enjoy it.</a:t>
            </a:r>
          </a:p>
          <a:p>
            <a:r>
              <a:rPr lang="en-US" sz="2800" dirty="0">
                <a:latin typeface="Times New Roman" panose="02020603050405020304" pitchFamily="18" charset="0"/>
                <a:cs typeface="Times New Roman" panose="02020603050405020304" pitchFamily="18" charset="0"/>
              </a:rPr>
              <a:t>18. I feel pressured while interacting with this person.</a:t>
            </a:r>
          </a:p>
          <a:p>
            <a:r>
              <a:rPr lang="en-US" sz="2800" dirty="0">
                <a:latin typeface="Times New Roman" panose="02020603050405020304" pitchFamily="18" charset="0"/>
                <a:cs typeface="Times New Roman" panose="02020603050405020304" pitchFamily="18" charset="0"/>
              </a:rPr>
              <a:t>19.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gives me personal support and encouragement to do well.</a:t>
            </a:r>
          </a:p>
          <a:p>
            <a:r>
              <a:rPr lang="en-US" sz="2800" dirty="0">
                <a:latin typeface="Times New Roman" panose="02020603050405020304" pitchFamily="18" charset="0"/>
                <a:cs typeface="Times New Roman" panose="02020603050405020304" pitchFamily="18" charset="0"/>
              </a:rPr>
              <a:t>20.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shows me how and what to do in order to be successful.</a:t>
            </a:r>
          </a:p>
          <a:p>
            <a:r>
              <a:rPr lang="en-US" sz="2800" dirty="0">
                <a:latin typeface="Times New Roman" panose="02020603050405020304" pitchFamily="18" charset="0"/>
                <a:cs typeface="Times New Roman" panose="02020603050405020304" pitchFamily="18" charset="0"/>
              </a:rPr>
              <a:t>21. I receive verbal and/or written comments on my performance.</a:t>
            </a:r>
          </a:p>
          <a:p>
            <a:r>
              <a:rPr lang="en-US" sz="2800" dirty="0">
                <a:latin typeface="Times New Roman" panose="02020603050405020304" pitchFamily="18" charset="0"/>
                <a:cs typeface="Times New Roman" panose="02020603050405020304" pitchFamily="18" charset="0"/>
              </a:rPr>
              <a:t>22.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assumes the role of a resource person who is available to me whenever I need help.</a:t>
            </a:r>
          </a:p>
          <a:p>
            <a:r>
              <a:rPr lang="en-US" sz="2800" dirty="0">
                <a:latin typeface="Times New Roman" panose="02020603050405020304" pitchFamily="18" charset="0"/>
                <a:cs typeface="Times New Roman" panose="02020603050405020304" pitchFamily="18" charset="0"/>
              </a:rPr>
              <a:t>23. </a:t>
            </a:r>
            <a:r>
              <a:rPr lang="en-US" sz="2800" dirty="0" err="1">
                <a:latin typeface="Times New Roman" panose="02020603050405020304" pitchFamily="18" charset="0"/>
                <a:cs typeface="Times New Roman" panose="02020603050405020304" pitchFamily="18" charset="0"/>
              </a:rPr>
              <a:t>He/She</a:t>
            </a:r>
            <a:r>
              <a:rPr lang="en-US" sz="2800" dirty="0">
                <a:latin typeface="Times New Roman" panose="02020603050405020304" pitchFamily="18" charset="0"/>
                <a:cs typeface="Times New Roman" panose="02020603050405020304" pitchFamily="18" charset="0"/>
              </a:rPr>
              <a:t> guides my work by asking questions and exploring options.</a:t>
            </a:r>
          </a:p>
          <a:p>
            <a:r>
              <a:rPr lang="en-US" sz="2800" dirty="0">
                <a:latin typeface="Times New Roman" panose="02020603050405020304" pitchFamily="18" charset="0"/>
                <a:cs typeface="Times New Roman" panose="02020603050405020304" pitchFamily="18" charset="0"/>
              </a:rPr>
              <a:t>24. </a:t>
            </a:r>
            <a:r>
              <a:rPr lang="en-US" sz="2800" dirty="0" err="1">
                <a:latin typeface="Times New Roman" panose="02020603050405020304" pitchFamily="18" charset="0"/>
                <a:cs typeface="Times New Roman" panose="02020603050405020304" pitchFamily="18" charset="0"/>
              </a:rPr>
              <a:t>His/Her</a:t>
            </a:r>
            <a:r>
              <a:rPr lang="en-US" sz="2800" dirty="0">
                <a:latin typeface="Times New Roman" panose="02020603050405020304" pitchFamily="18" charset="0"/>
                <a:cs typeface="Times New Roman" panose="02020603050405020304" pitchFamily="18" charset="0"/>
              </a:rPr>
              <a:t> goal is to develop my ability to think and work independently.</a:t>
            </a:r>
          </a:p>
        </p:txBody>
      </p:sp>
      <p:sp>
        <p:nvSpPr>
          <p:cNvPr id="24" name="Google Shape;70;p13"/>
          <p:cNvSpPr/>
          <p:nvPr/>
        </p:nvSpPr>
        <p:spPr>
          <a:xfrm>
            <a:off x="31762354" y="31331778"/>
            <a:ext cx="9427626" cy="1083878"/>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Correspondence: Adena Young-Jones (</a:t>
            </a:r>
            <a:r>
              <a:rPr lang="en-US" sz="2400" b="0" i="0" u="sng" strike="noStrike" cap="none" dirty="0">
                <a:solidFill>
                  <a:srgbClr val="000000"/>
                </a:solidFill>
                <a:latin typeface="Times New Roman"/>
                <a:ea typeface="Times New Roman"/>
                <a:cs typeface="Times New Roman"/>
                <a:sym typeface="Times New Roman"/>
                <a:hlinkClick r:id="rId6"/>
              </a:rPr>
              <a:t>AYoung@MissouriState.edu</a:t>
            </a:r>
            <a:r>
              <a:rPr lang="en-US" sz="2400" b="0" i="0" u="sng" strike="noStrike" cap="none" dirty="0">
                <a:solidFill>
                  <a:srgbClr val="000000"/>
                </a:solidFill>
                <a:latin typeface="Times New Roman"/>
                <a:ea typeface="Times New Roman"/>
                <a:cs typeface="Times New Roman"/>
                <a:sym typeface="Times New Roman"/>
              </a:rPr>
              <a:t>)</a:t>
            </a:r>
            <a:r>
              <a:rPr lang="en-US" sz="2400" b="0" i="0" u="none" strike="noStrike" cap="none" dirty="0">
                <a:solidFill>
                  <a:srgbClr val="000000"/>
                </a:solidFill>
                <a:latin typeface="Times New Roman"/>
                <a:ea typeface="Times New Roman"/>
                <a:cs typeface="Times New Roman"/>
                <a:sym typeface="Times New Roman"/>
              </a:rPr>
              <a:t> &amp; </a:t>
            </a:r>
            <a:r>
              <a:rPr lang="en-US" sz="2400" dirty="0">
                <a:latin typeface="Times New Roman"/>
                <a:ea typeface="Times New Roman"/>
                <a:cs typeface="Times New Roman"/>
                <a:sym typeface="Times New Roman"/>
              </a:rPr>
              <a:t>Bailey Hart (</a:t>
            </a:r>
            <a:r>
              <a:rPr lang="en-US" sz="2400" u="sng" dirty="0">
                <a:latin typeface="Times New Roman"/>
                <a:ea typeface="Times New Roman"/>
                <a:cs typeface="Times New Roman"/>
                <a:sym typeface="Times New Roman"/>
                <a:hlinkClick r:id="rId7"/>
              </a:rPr>
              <a:t>bailey494@live.missouristate.edu</a:t>
            </a:r>
            <a:r>
              <a:rPr lang="en-US" sz="2400" u="sng" dirty="0">
                <a:latin typeface="Times New Roman"/>
                <a:ea typeface="Times New Roman"/>
                <a:cs typeface="Times New Roman"/>
                <a:sym typeface="Times New Roman"/>
              </a:rPr>
              <a:t>)</a:t>
            </a:r>
            <a:endParaRPr sz="1400" b="0" i="0" u="sng"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lank Presentation">
  <a:themeElements>
    <a:clrScheme name="Blank Presentation">
      <a:dk1>
        <a:srgbClr val="000000"/>
      </a:dk1>
      <a:lt1>
        <a:srgbClr val="FFFFFF"/>
      </a:lt1>
      <a:dk2>
        <a:srgbClr val="A7A7A7"/>
      </a:dk2>
      <a:lt2>
        <a:srgbClr val="535353"/>
      </a:lt2>
      <a:accent1>
        <a:srgbClr val="C00000"/>
      </a:accent1>
      <a:accent2>
        <a:srgbClr val="7F7F7F"/>
      </a:accent2>
      <a:accent3>
        <a:srgbClr val="8F8F8F"/>
      </a:accent3>
      <a:accent4>
        <a:srgbClr val="707070"/>
      </a:accent4>
      <a:accent5>
        <a:srgbClr val="922A2A"/>
      </a:accent5>
      <a:accent6>
        <a:srgbClr val="6C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a:dk1>
        <a:srgbClr val="000000"/>
      </a:dk1>
      <a:lt1>
        <a:srgbClr val="FFFFFF"/>
      </a:lt1>
      <a:dk2>
        <a:srgbClr val="A7A7A7"/>
      </a:dk2>
      <a:lt2>
        <a:srgbClr val="535353"/>
      </a:lt2>
      <a:accent1>
        <a:srgbClr val="C00000"/>
      </a:accent1>
      <a:accent2>
        <a:srgbClr val="7F7F7F"/>
      </a:accent2>
      <a:accent3>
        <a:srgbClr val="8F8F8F"/>
      </a:accent3>
      <a:accent4>
        <a:srgbClr val="707070"/>
      </a:accent4>
      <a:accent5>
        <a:srgbClr val="922A2A"/>
      </a:accent5>
      <a:accent6>
        <a:srgbClr val="6C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1020</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Trebuchet MS</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Bailey</dc:creator>
  <cp:lastModifiedBy>Young-Jones, Adena D</cp:lastModifiedBy>
  <cp:revision>35</cp:revision>
  <dcterms:modified xsi:type="dcterms:W3CDTF">2019-04-12T21:12:19Z</dcterms:modified>
</cp:coreProperties>
</file>