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4497" r:id="rId1"/>
  </p:sldMasterIdLst>
  <p:notesMasterIdLst>
    <p:notesMasterId r:id="rId3"/>
  </p:notesMasterIdLst>
  <p:sldIdLst>
    <p:sldId id="256" r:id="rId2"/>
  </p:sldIdLst>
  <p:sldSz cx="43891200" cy="32918400"/>
  <p:notesSz cx="6858000" cy="9144000"/>
  <p:defaultTextStyle>
    <a:defPPr>
      <a:defRPr lang="en-US"/>
    </a:defPPr>
    <a:lvl1pPr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1pPr>
    <a:lvl2pPr marL="457200"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2pPr>
    <a:lvl3pPr marL="914400"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3pPr>
    <a:lvl4pPr marL="1371600"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4pPr>
    <a:lvl5pPr marL="1828800"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5pPr>
    <a:lvl6pPr marL="2286000" algn="l" defTabSz="914400" rtl="0" eaLnBrk="1" latinLnBrk="0" hangingPunct="1">
      <a:defRPr sz="1200" kern="1200">
        <a:solidFill>
          <a:srgbClr val="000000"/>
        </a:solidFill>
        <a:latin typeface="Gill Sans" pitchFamily="-84" charset="0"/>
        <a:ea typeface="ヒラギノ角ゴ ProN W3" pitchFamily="-84" charset="-128"/>
        <a:cs typeface="+mn-cs"/>
        <a:sym typeface="Gill Sans" pitchFamily="-84" charset="0"/>
      </a:defRPr>
    </a:lvl6pPr>
    <a:lvl7pPr marL="2743200" algn="l" defTabSz="914400" rtl="0" eaLnBrk="1" latinLnBrk="0" hangingPunct="1">
      <a:defRPr sz="1200" kern="1200">
        <a:solidFill>
          <a:srgbClr val="000000"/>
        </a:solidFill>
        <a:latin typeface="Gill Sans" pitchFamily="-84" charset="0"/>
        <a:ea typeface="ヒラギノ角ゴ ProN W3" pitchFamily="-84" charset="-128"/>
        <a:cs typeface="+mn-cs"/>
        <a:sym typeface="Gill Sans" pitchFamily="-84" charset="0"/>
      </a:defRPr>
    </a:lvl7pPr>
    <a:lvl8pPr marL="3200400" algn="l" defTabSz="914400" rtl="0" eaLnBrk="1" latinLnBrk="0" hangingPunct="1">
      <a:defRPr sz="1200" kern="1200">
        <a:solidFill>
          <a:srgbClr val="000000"/>
        </a:solidFill>
        <a:latin typeface="Gill Sans" pitchFamily="-84" charset="0"/>
        <a:ea typeface="ヒラギノ角ゴ ProN W3" pitchFamily="-84" charset="-128"/>
        <a:cs typeface="+mn-cs"/>
        <a:sym typeface="Gill Sans" pitchFamily="-84" charset="0"/>
      </a:defRPr>
    </a:lvl8pPr>
    <a:lvl9pPr marL="3657600" algn="l" defTabSz="914400" rtl="0" eaLnBrk="1" latinLnBrk="0" hangingPunct="1">
      <a:defRPr sz="1200" kern="1200">
        <a:solidFill>
          <a:srgbClr val="000000"/>
        </a:solidFill>
        <a:latin typeface="Gill Sans" pitchFamily="-84" charset="0"/>
        <a:ea typeface="ヒラギノ角ゴ ProN W3" pitchFamily="-84" charset="-128"/>
        <a:cs typeface="+mn-cs"/>
        <a:sym typeface="Gill Sans" pitchFamily="-84" charset="0"/>
      </a:defRPr>
    </a:lvl9pPr>
  </p:defaultTextStyle>
  <p:extLst>
    <p:ext uri="{EFAFB233-063F-42B5-8137-9DF3F51BA10A}">
      <p15:sldGuideLst xmlns=""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4FE"/>
    <a:srgbClr val="E06934"/>
    <a:srgbClr val="F463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7868" autoAdjust="0"/>
    <p:restoredTop sz="94086" autoAdjust="0"/>
  </p:normalViewPr>
  <p:slideViewPr>
    <p:cSldViewPr>
      <p:cViewPr>
        <p:scale>
          <a:sx n="25" d="100"/>
          <a:sy n="25" d="100"/>
        </p:scale>
        <p:origin x="-1376" y="-80"/>
      </p:cViewPr>
      <p:guideLst>
        <p:guide orient="horz" pos="10368"/>
        <p:guide pos="13824"/>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43D7A-167B-4D1B-8238-B31E320746FF}" type="datetimeFigureOut">
              <a:rPr lang="en-US"/>
              <a:pPr/>
              <a:t>4/2/15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418D6F-41CF-4BCA-9E68-1D7429ABF81C}" type="slidenum">
              <a:rPr lang="en-US"/>
              <a:pPr/>
              <a:t>‹#›</a:t>
            </a:fld>
            <a:endParaRPr lang="en-US"/>
          </a:p>
        </p:txBody>
      </p:sp>
    </p:spTree>
    <p:extLst>
      <p:ext uri="{BB962C8B-B14F-4D97-AF65-F5344CB8AC3E}">
        <p14:creationId xmlns:p14="http://schemas.microsoft.com/office/powerpoint/2010/main" val="4197650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418D6F-41CF-4BCA-9E68-1D7429ABF81C}" type="slidenum">
              <a:rPr lang="en-US"/>
              <a:pPr/>
              <a:t>1</a:t>
            </a:fld>
            <a:endParaRPr lang="en-US"/>
          </a:p>
        </p:txBody>
      </p:sp>
    </p:spTree>
    <p:extLst>
      <p:ext uri="{BB962C8B-B14F-4D97-AF65-F5344CB8AC3E}">
        <p14:creationId xmlns:p14="http://schemas.microsoft.com/office/powerpoint/2010/main" val="1474287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0" y="2"/>
            <a:ext cx="43891200" cy="32931835"/>
            <a:chOff x="0" y="0"/>
            <a:chExt cx="9144000" cy="6860799"/>
          </a:xfrm>
        </p:grpSpPr>
        <p:sp>
          <p:nvSpPr>
            <p:cNvPr id="8" name="Rectangle 7"/>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4158919" y="10668593"/>
            <a:ext cx="28404859" cy="12263918"/>
          </a:xfrm>
        </p:spPr>
        <p:txBody>
          <a:bodyPr anchor="b"/>
          <a:lstStyle>
            <a:lvl1pPr>
              <a:defRPr sz="23040"/>
            </a:lvl1pPr>
          </a:lstStyle>
          <a:p>
            <a:r>
              <a:rPr lang="en-US" smtClean="0"/>
              <a:t>Click to edit Master title style</a:t>
            </a:r>
            <a:endParaRPr lang="en-US" dirty="0"/>
          </a:p>
        </p:txBody>
      </p:sp>
      <p:sp>
        <p:nvSpPr>
          <p:cNvPr id="3" name="Subtitle 2"/>
          <p:cNvSpPr>
            <a:spLocks noGrp="1"/>
          </p:cNvSpPr>
          <p:nvPr>
            <p:ph type="subTitle" idx="1"/>
          </p:nvPr>
        </p:nvSpPr>
        <p:spPr bwMode="gray">
          <a:xfrm>
            <a:off x="4158919" y="22931424"/>
            <a:ext cx="28404859" cy="4134816"/>
          </a:xfrm>
        </p:spPr>
        <p:txBody>
          <a:bodyPr anchor="t"/>
          <a:lstStyle>
            <a:lvl1pPr marL="0" indent="0" algn="l">
              <a:buNone/>
              <a:defRPr cap="all">
                <a:solidFill>
                  <a:schemeClr val="accent1"/>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35889300" y="8778238"/>
            <a:ext cx="4754875" cy="1097563"/>
          </a:xfrm>
        </p:spPr>
        <p:txBody>
          <a:bodyPr/>
          <a:lstStyle>
            <a:lvl1pPr algn="l">
              <a:defRPr b="0" i="0">
                <a:solidFill>
                  <a:schemeClr val="bg1"/>
                </a:solidFill>
              </a:defRPr>
            </a:lvl1pPr>
          </a:lstStyle>
          <a:p>
            <a:fld id="{96DFF08F-DC6B-4601-B491-B0F83F6DD2DA}" type="datetimeFigureOut">
              <a:rPr lang="en-US" smtClean="0"/>
              <a:t>4/2/15</a:t>
            </a:fld>
            <a:endParaRPr lang="en-US" dirty="0"/>
          </a:p>
        </p:txBody>
      </p:sp>
      <p:sp>
        <p:nvSpPr>
          <p:cNvPr id="5" name="Footer Placeholder 4"/>
          <p:cNvSpPr>
            <a:spLocks noGrp="1"/>
          </p:cNvSpPr>
          <p:nvPr>
            <p:ph type="ftr" sz="quarter" idx="11"/>
          </p:nvPr>
        </p:nvSpPr>
        <p:spPr bwMode="gray">
          <a:xfrm rot="5400000">
            <a:off x="29933810" y="15669156"/>
            <a:ext cx="18527016" cy="1097563"/>
          </a:xfrm>
        </p:spPr>
        <p:txBody>
          <a:bodyPr/>
          <a:lstStyle>
            <a:lvl1pPr>
              <a:defRPr b="0" i="0">
                <a:solidFill>
                  <a:schemeClr val="bg1"/>
                </a:solidFill>
              </a:defRPr>
            </a:lvl1pPr>
          </a:lstStyle>
          <a:p>
            <a:endParaRPr lang="en-US" dirty="0"/>
          </a:p>
        </p:txBody>
      </p:sp>
      <p:sp>
        <p:nvSpPr>
          <p:cNvPr id="11" name="Rectangle 10"/>
          <p:cNvSpPr/>
          <p:nvPr/>
        </p:nvSpPr>
        <p:spPr>
          <a:xfrm>
            <a:off x="37179091" y="0"/>
            <a:ext cx="3291840" cy="527739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 name="Slide Number Placeholder 5"/>
          <p:cNvSpPr>
            <a:spLocks noGrp="1"/>
          </p:cNvSpPr>
          <p:nvPr>
            <p:ph type="sldNum" sz="quarter" idx="4"/>
          </p:nvPr>
        </p:nvSpPr>
        <p:spPr>
          <a:xfrm>
            <a:off x="36857357" y="1419506"/>
            <a:ext cx="3798278" cy="3684898"/>
          </a:xfrm>
          <a:prstGeom prst="rect">
            <a:avLst/>
          </a:prstGeom>
        </p:spPr>
        <p:txBody>
          <a:bodyPr vert="horz" lIns="91440" tIns="45720" rIns="91440" bIns="45720" rtlCol="0" anchor="b"/>
          <a:lstStyle>
            <a:lvl1pPr algn="ctr">
              <a:defRPr sz="13440" b="0" i="0">
                <a:solidFill>
                  <a:schemeClr val="bg1"/>
                </a:solidFill>
                <a:latin typeface="+mn-lt"/>
              </a:defRPr>
            </a:lvl1pPr>
          </a:lstStyle>
          <a:p>
            <a:fld id="{4899343B-EA5F-4ADD-9460-941A8C1EBC78}" type="slidenum">
              <a:rPr lang="en-US" smtClean="0"/>
              <a:pPr/>
              <a:t>‹#›</a:t>
            </a:fld>
            <a:endParaRPr lang="en-US"/>
          </a:p>
        </p:txBody>
      </p:sp>
    </p:spTree>
    <p:extLst>
      <p:ext uri="{BB962C8B-B14F-4D97-AF65-F5344CB8AC3E}">
        <p14:creationId xmlns:p14="http://schemas.microsoft.com/office/powerpoint/2010/main" val="1541689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1" name="Group 10"/>
          <p:cNvGrpSpPr/>
          <p:nvPr/>
        </p:nvGrpSpPr>
        <p:grpSpPr>
          <a:xfrm>
            <a:off x="0" y="2"/>
            <a:ext cx="43891200" cy="32931835"/>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9"/>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4158936" y="23814975"/>
            <a:ext cx="30825610" cy="2720342"/>
          </a:xfrm>
        </p:spPr>
        <p:txBody>
          <a:bodyPr anchor="b">
            <a:normAutofit/>
          </a:bodyPr>
          <a:lstStyle>
            <a:lvl1pPr algn="l">
              <a:defRPr sz="1152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158917" y="3291840"/>
            <a:ext cx="30825619" cy="164592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7680"/>
            </a:lvl1pPr>
            <a:lvl2pPr marL="2194560" indent="0">
              <a:buNone/>
              <a:defRPr sz="7680"/>
            </a:lvl2pPr>
            <a:lvl3pPr marL="4389120" indent="0">
              <a:buNone/>
              <a:defRPr sz="7680"/>
            </a:lvl3pPr>
            <a:lvl4pPr marL="6583680" indent="0">
              <a:buNone/>
              <a:defRPr sz="7680"/>
            </a:lvl4pPr>
            <a:lvl5pPr marL="8778240" indent="0">
              <a:buNone/>
              <a:defRPr sz="7680"/>
            </a:lvl5pPr>
            <a:lvl6pPr marL="10972800" indent="0">
              <a:buNone/>
              <a:defRPr sz="7680"/>
            </a:lvl6pPr>
            <a:lvl7pPr marL="13167360" indent="0">
              <a:buNone/>
              <a:defRPr sz="7680"/>
            </a:lvl7pPr>
            <a:lvl8pPr marL="15361920" indent="0">
              <a:buNone/>
              <a:defRPr sz="7680"/>
            </a:lvl8pPr>
            <a:lvl9pPr marL="17556480" indent="0">
              <a:buNone/>
              <a:defRPr sz="768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4158929" y="26535317"/>
            <a:ext cx="30825614" cy="2369818"/>
          </a:xfrm>
        </p:spPr>
        <p:txBody>
          <a:bodyPr>
            <a:normAutofit/>
          </a:bodyPr>
          <a:lstStyle>
            <a:lvl1pPr marL="0" indent="0">
              <a:buNone/>
              <a:defRPr sz="5760">
                <a:solidFill>
                  <a:schemeClr val="accent1"/>
                </a:solidFill>
              </a:defRPr>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4/2/15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37179091" y="0"/>
            <a:ext cx="3291840" cy="527739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37278857" y="1419506"/>
            <a:ext cx="3018302" cy="3684898"/>
          </a:xfrm>
          <a:prstGeom prst="rect">
            <a:avLst/>
          </a:prstGeom>
        </p:spPr>
        <p:txBody>
          <a:bodyPr/>
          <a:lstStyle/>
          <a:p>
            <a:fld id="{5FD8FEC7-2C5D-45DE-84FB-9C36ADEAE2EE}" type="slidenum">
              <a:rPr lang="en-US" smtClean="0"/>
              <a:pPr/>
              <a:t>‹#›</a:t>
            </a:fld>
            <a:endParaRPr lang="en-US"/>
          </a:p>
        </p:txBody>
      </p:sp>
    </p:spTree>
    <p:extLst>
      <p:ext uri="{BB962C8B-B14F-4D97-AF65-F5344CB8AC3E}">
        <p14:creationId xmlns:p14="http://schemas.microsoft.com/office/powerpoint/2010/main" val="355860268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0" y="2"/>
            <a:ext cx="43891200" cy="32931835"/>
            <a:chOff x="0" y="0"/>
            <a:chExt cx="9144000" cy="6860799"/>
          </a:xfrm>
        </p:grpSpPr>
        <p:sp>
          <p:nvSpPr>
            <p:cNvPr id="11" name="Rectangle 10"/>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4158917" y="4450085"/>
            <a:ext cx="30825619" cy="8125056"/>
          </a:xfrm>
        </p:spPr>
        <p:txBody>
          <a:bodyPr anchor="ctr"/>
          <a:lstStyle>
            <a:lvl1pPr>
              <a:defRPr sz="17280"/>
            </a:lvl1pPr>
          </a:lstStyle>
          <a:p>
            <a:r>
              <a:rPr lang="en-US" smtClean="0"/>
              <a:t>Click to edit Master title style</a:t>
            </a:r>
            <a:endParaRPr lang="en-US" dirty="0"/>
          </a:p>
        </p:txBody>
      </p:sp>
      <p:sp>
        <p:nvSpPr>
          <p:cNvPr id="13" name="Text Placeholder 3"/>
          <p:cNvSpPr>
            <a:spLocks noGrp="1"/>
          </p:cNvSpPr>
          <p:nvPr>
            <p:ph type="body" sz="half" idx="2"/>
          </p:nvPr>
        </p:nvSpPr>
        <p:spPr>
          <a:xfrm>
            <a:off x="4158914" y="16742511"/>
            <a:ext cx="30825624" cy="12176918"/>
          </a:xfrm>
        </p:spPr>
        <p:txBody>
          <a:bodyPr anchor="ctr">
            <a:normAutofit/>
          </a:bodyPr>
          <a:lstStyle>
            <a:lvl1pPr marL="0" indent="0">
              <a:buNone/>
              <a:defRPr sz="864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4/2/15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37179091" y="0"/>
            <a:ext cx="3291840" cy="527739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37278857" y="1419506"/>
            <a:ext cx="3018302" cy="3684898"/>
          </a:xfrm>
          <a:prstGeom prst="rect">
            <a:avLst/>
          </a:prstGeom>
        </p:spPr>
        <p:txBody>
          <a:bodyPr/>
          <a:lstStyle/>
          <a:p>
            <a:fld id="{5FD8FEC7-2C5D-45DE-84FB-9C36ADEAE2EE}" type="slidenum">
              <a:rPr lang="en-US" smtClean="0"/>
              <a:pPr/>
              <a:t>‹#›</a:t>
            </a:fld>
            <a:endParaRPr lang="en-US"/>
          </a:p>
        </p:txBody>
      </p:sp>
    </p:spTree>
    <p:extLst>
      <p:ext uri="{BB962C8B-B14F-4D97-AF65-F5344CB8AC3E}">
        <p14:creationId xmlns:p14="http://schemas.microsoft.com/office/powerpoint/2010/main" val="353376374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2"/>
            <a:ext cx="43891200" cy="32931835"/>
            <a:chOff x="0" y="0"/>
            <a:chExt cx="9144000" cy="6860799"/>
          </a:xfrm>
        </p:grpSpPr>
        <p:sp>
          <p:nvSpPr>
            <p:cNvPr id="14" name="Rectangle 13"/>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12"/>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3"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12" name="TextBox 11"/>
          <p:cNvSpPr txBox="1"/>
          <p:nvPr/>
        </p:nvSpPr>
        <p:spPr bwMode="gray">
          <a:xfrm>
            <a:off x="33760426" y="13913513"/>
            <a:ext cx="3170640" cy="6001643"/>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38400" dirty="0"/>
              <a:t>”</a:t>
            </a:r>
          </a:p>
        </p:txBody>
      </p:sp>
      <p:sp>
        <p:nvSpPr>
          <p:cNvPr id="11" name="TextBox 10"/>
          <p:cNvSpPr txBox="1"/>
          <p:nvPr/>
        </p:nvSpPr>
        <p:spPr bwMode="gray">
          <a:xfrm>
            <a:off x="3128081" y="2830884"/>
            <a:ext cx="2887637" cy="6001643"/>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38400" dirty="0"/>
              <a:t>“</a:t>
            </a:r>
          </a:p>
        </p:txBody>
      </p:sp>
      <p:sp>
        <p:nvSpPr>
          <p:cNvPr id="2" name="Title 1"/>
          <p:cNvSpPr>
            <a:spLocks noGrp="1"/>
          </p:cNvSpPr>
          <p:nvPr>
            <p:ph type="title"/>
          </p:nvPr>
        </p:nvSpPr>
        <p:spPr>
          <a:xfrm>
            <a:off x="5414681" y="4336421"/>
            <a:ext cx="29569848" cy="13899158"/>
          </a:xfrm>
        </p:spPr>
        <p:txBody>
          <a:bodyPr/>
          <a:lstStyle>
            <a:lvl1pPr>
              <a:defRPr sz="17280"/>
            </a:lvl1pPr>
          </a:lstStyle>
          <a:p>
            <a:r>
              <a:rPr lang="en-US" smtClean="0"/>
              <a:t>Click to edit Master title style</a:t>
            </a:r>
            <a:endParaRPr lang="en-US" dirty="0"/>
          </a:p>
        </p:txBody>
      </p:sp>
      <p:sp>
        <p:nvSpPr>
          <p:cNvPr id="17" name="Text Placeholder 3"/>
          <p:cNvSpPr>
            <a:spLocks noGrp="1"/>
          </p:cNvSpPr>
          <p:nvPr>
            <p:ph type="body" sz="half" idx="13"/>
          </p:nvPr>
        </p:nvSpPr>
        <p:spPr bwMode="gray">
          <a:xfrm>
            <a:off x="6658939" y="18284537"/>
            <a:ext cx="27101482" cy="1598942"/>
          </a:xfrm>
        </p:spPr>
        <p:txBody>
          <a:bodyPr>
            <a:normAutofit/>
          </a:bodyPr>
          <a:lstStyle>
            <a:lvl1pPr marL="0" indent="0">
              <a:buNone/>
              <a:defRPr lang="en-US" sz="6720" b="0" i="0" kern="1200" cap="small" dirty="0">
                <a:solidFill>
                  <a:schemeClr val="accent1"/>
                </a:solidFill>
                <a:ea typeface="+mn-ea"/>
              </a:defRPr>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smtClean="0"/>
              <a:t>Click to edit Master text styles</a:t>
            </a:r>
          </a:p>
        </p:txBody>
      </p:sp>
      <p:sp>
        <p:nvSpPr>
          <p:cNvPr id="16" name="Text Placeholder 3"/>
          <p:cNvSpPr>
            <a:spLocks noGrp="1"/>
          </p:cNvSpPr>
          <p:nvPr>
            <p:ph type="body" sz="half" idx="2"/>
          </p:nvPr>
        </p:nvSpPr>
        <p:spPr>
          <a:xfrm>
            <a:off x="4158914" y="24003914"/>
            <a:ext cx="30825624" cy="4915512"/>
          </a:xfrm>
        </p:spPr>
        <p:txBody>
          <a:bodyPr anchor="ctr">
            <a:normAutofit/>
          </a:bodyPr>
          <a:lstStyle>
            <a:lvl1pPr marL="0" indent="0">
              <a:buNone/>
              <a:defRPr sz="864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4/2/15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2" name="Rectangle 21"/>
          <p:cNvSpPr/>
          <p:nvPr/>
        </p:nvSpPr>
        <p:spPr>
          <a:xfrm>
            <a:off x="37179091" y="0"/>
            <a:ext cx="3291840" cy="527739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37278857" y="1419506"/>
            <a:ext cx="3018302" cy="3684898"/>
          </a:xfrm>
          <a:prstGeom prst="rect">
            <a:avLst/>
          </a:prstGeom>
        </p:spPr>
        <p:txBody>
          <a:bodyPr/>
          <a:lstStyle/>
          <a:p>
            <a:fld id="{5FD8FEC7-2C5D-45DE-84FB-9C36ADEAE2EE}" type="slidenum">
              <a:rPr lang="en-US" smtClean="0"/>
              <a:pPr/>
              <a:t>‹#›</a:t>
            </a:fld>
            <a:endParaRPr lang="en-US"/>
          </a:p>
        </p:txBody>
      </p:sp>
    </p:spTree>
    <p:extLst>
      <p:ext uri="{BB962C8B-B14F-4D97-AF65-F5344CB8AC3E}">
        <p14:creationId xmlns:p14="http://schemas.microsoft.com/office/powerpoint/2010/main" val="17128921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2"/>
            <a:ext cx="43891200" cy="32931835"/>
            <a:chOff x="0" y="0"/>
            <a:chExt cx="9144000" cy="6860799"/>
          </a:xfrm>
        </p:grpSpPr>
        <p:sp>
          <p:nvSpPr>
            <p:cNvPr id="10" name="Rectangle 9"/>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4158917" y="9875520"/>
            <a:ext cx="30825619" cy="10058400"/>
          </a:xfrm>
        </p:spPr>
        <p:txBody>
          <a:bodyPr anchor="b"/>
          <a:lstStyle>
            <a:lvl1pPr algn="l">
              <a:defRPr sz="1728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158917" y="24119561"/>
            <a:ext cx="30825619" cy="4775477"/>
          </a:xfrm>
        </p:spPr>
        <p:txBody>
          <a:bodyPr anchor="t">
            <a:normAutofit/>
          </a:bodyPr>
          <a:lstStyle>
            <a:lvl1pPr marL="0" indent="0" algn="l">
              <a:buNone/>
              <a:defRPr sz="8640" cap="none">
                <a:solidFill>
                  <a:schemeClr val="accent1"/>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4/2/15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37179091" y="0"/>
            <a:ext cx="3291840" cy="527739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37278857" y="1419506"/>
            <a:ext cx="3018302" cy="3684898"/>
          </a:xfrm>
          <a:prstGeom prst="rect">
            <a:avLst/>
          </a:prstGeom>
        </p:spPr>
        <p:txBody>
          <a:bodyPr/>
          <a:lstStyle/>
          <a:p>
            <a:fld id="{5FD8FEC7-2C5D-45DE-84FB-9C36ADEAE2EE}" type="slidenum">
              <a:rPr lang="en-US" smtClean="0"/>
              <a:pPr/>
              <a:t>‹#›</a:t>
            </a:fld>
            <a:endParaRPr lang="en-US"/>
          </a:p>
        </p:txBody>
      </p:sp>
    </p:spTree>
    <p:extLst>
      <p:ext uri="{BB962C8B-B14F-4D97-AF65-F5344CB8AC3E}">
        <p14:creationId xmlns:p14="http://schemas.microsoft.com/office/powerpoint/2010/main" val="43822827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4158917" y="4427064"/>
            <a:ext cx="30833242" cy="3430368"/>
          </a:xfrm>
        </p:spPr>
        <p:txBody>
          <a:bodyPr/>
          <a:lstStyle>
            <a:lvl1pPr>
              <a:defRPr sz="15360"/>
            </a:lvl1pPr>
          </a:lstStyle>
          <a:p>
            <a:r>
              <a:rPr lang="en-US" smtClean="0"/>
              <a:t>Click to edit Master title style</a:t>
            </a:r>
            <a:endParaRPr lang="en-US" dirty="0"/>
          </a:p>
        </p:txBody>
      </p:sp>
      <p:sp>
        <p:nvSpPr>
          <p:cNvPr id="3" name="Text Placeholder 2"/>
          <p:cNvSpPr>
            <a:spLocks noGrp="1"/>
          </p:cNvSpPr>
          <p:nvPr>
            <p:ph type="body" idx="1"/>
          </p:nvPr>
        </p:nvSpPr>
        <p:spPr>
          <a:xfrm>
            <a:off x="4158919" y="11948160"/>
            <a:ext cx="11104478" cy="3158218"/>
          </a:xfrm>
        </p:spPr>
        <p:txBody>
          <a:bodyPr anchor="b">
            <a:noAutofit/>
          </a:bodyPr>
          <a:lstStyle>
            <a:lvl1pPr marL="0" indent="0">
              <a:buNone/>
              <a:defRPr sz="9600" b="0">
                <a:solidFill>
                  <a:schemeClr val="accent1"/>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22" name="Text Placeholder 3"/>
          <p:cNvSpPr>
            <a:spLocks noGrp="1"/>
          </p:cNvSpPr>
          <p:nvPr>
            <p:ph type="body" sz="half" idx="15"/>
          </p:nvPr>
        </p:nvSpPr>
        <p:spPr>
          <a:xfrm>
            <a:off x="4158912" y="15106392"/>
            <a:ext cx="11104474" cy="13813027"/>
          </a:xfrm>
        </p:spPr>
        <p:txBody>
          <a:bodyPr anchor="t">
            <a:normAutofit/>
          </a:bodyPr>
          <a:lstStyle>
            <a:lvl1pPr marL="0" indent="0">
              <a:buNone/>
              <a:defRPr sz="576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smtClean="0"/>
              <a:t>Click to edit Master text styles</a:t>
            </a:r>
          </a:p>
        </p:txBody>
      </p:sp>
      <p:sp>
        <p:nvSpPr>
          <p:cNvPr id="5" name="Text Placeholder 4"/>
          <p:cNvSpPr>
            <a:spLocks noGrp="1"/>
          </p:cNvSpPr>
          <p:nvPr>
            <p:ph type="body" sz="quarter" idx="3"/>
          </p:nvPr>
        </p:nvSpPr>
        <p:spPr>
          <a:xfrm>
            <a:off x="16360666" y="11948160"/>
            <a:ext cx="11168400" cy="3158218"/>
          </a:xfrm>
        </p:spPr>
        <p:txBody>
          <a:bodyPr anchor="b">
            <a:noAutofit/>
          </a:bodyPr>
          <a:lstStyle>
            <a:lvl1pPr marL="0" indent="0">
              <a:buNone/>
              <a:defRPr sz="9600" b="0">
                <a:solidFill>
                  <a:schemeClr val="accent1"/>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23" name="Text Placeholder 3"/>
          <p:cNvSpPr>
            <a:spLocks noGrp="1"/>
          </p:cNvSpPr>
          <p:nvPr>
            <p:ph type="body" sz="half" idx="16"/>
          </p:nvPr>
        </p:nvSpPr>
        <p:spPr>
          <a:xfrm>
            <a:off x="16360668" y="15106392"/>
            <a:ext cx="11168395" cy="13775414"/>
          </a:xfrm>
        </p:spPr>
        <p:txBody>
          <a:bodyPr anchor="t">
            <a:normAutofit/>
          </a:bodyPr>
          <a:lstStyle>
            <a:lvl1pPr marL="0" indent="0">
              <a:buNone/>
              <a:defRPr sz="576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smtClean="0"/>
              <a:t>Click to edit Master text styles</a:t>
            </a:r>
          </a:p>
        </p:txBody>
      </p:sp>
      <p:sp>
        <p:nvSpPr>
          <p:cNvPr id="14" name="Text Placeholder 4"/>
          <p:cNvSpPr>
            <a:spLocks noGrp="1"/>
          </p:cNvSpPr>
          <p:nvPr>
            <p:ph type="body" sz="quarter" idx="13"/>
          </p:nvPr>
        </p:nvSpPr>
        <p:spPr>
          <a:xfrm>
            <a:off x="28626336" y="11948165"/>
            <a:ext cx="11105952" cy="3158218"/>
          </a:xfrm>
        </p:spPr>
        <p:txBody>
          <a:bodyPr anchor="b">
            <a:noAutofit/>
          </a:bodyPr>
          <a:lstStyle>
            <a:lvl1pPr marL="0" indent="0">
              <a:buNone/>
              <a:defRPr sz="9600" b="0">
                <a:solidFill>
                  <a:schemeClr val="accent1"/>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24" name="Text Placeholder 3"/>
          <p:cNvSpPr>
            <a:spLocks noGrp="1"/>
          </p:cNvSpPr>
          <p:nvPr>
            <p:ph type="body" sz="half" idx="17"/>
          </p:nvPr>
        </p:nvSpPr>
        <p:spPr>
          <a:xfrm>
            <a:off x="28626341" y="15106387"/>
            <a:ext cx="11105952" cy="13864157"/>
          </a:xfrm>
        </p:spPr>
        <p:txBody>
          <a:bodyPr anchor="t">
            <a:normAutofit/>
          </a:bodyPr>
          <a:lstStyle>
            <a:lvl1pPr marL="0" indent="0">
              <a:buNone/>
              <a:defRPr sz="576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smtClean="0"/>
              <a:t>Click to edit Master text styles</a:t>
            </a:r>
          </a:p>
        </p:txBody>
      </p:sp>
      <p:cxnSp>
        <p:nvCxnSpPr>
          <p:cNvPr id="19" name="Straight Connector 18"/>
          <p:cNvCxnSpPr/>
          <p:nvPr/>
        </p:nvCxnSpPr>
        <p:spPr>
          <a:xfrm>
            <a:off x="15813744" y="11948165"/>
            <a:ext cx="0" cy="17022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8077701" y="11948165"/>
            <a:ext cx="0" cy="17022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6DFF08F-DC6B-4601-B491-B0F83F6DD2DA}" type="datetimeFigureOut">
              <a:rPr lang="en-US" smtClean="0"/>
              <a:pPr/>
              <a:t>4/2/15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37278857" y="1419506"/>
            <a:ext cx="3018302" cy="3684898"/>
          </a:xfrm>
          <a:prstGeom prst="rect">
            <a:avLst/>
          </a:prstGeom>
        </p:spPr>
        <p:txBody>
          <a:bodyPr/>
          <a:lstStyle/>
          <a:p>
            <a:fld id="{5FD8FEC7-2C5D-45DE-84FB-9C36ADEAE2EE}" type="slidenum">
              <a:rPr lang="en-US" smtClean="0"/>
              <a:pPr/>
              <a:t>‹#›</a:t>
            </a:fld>
            <a:endParaRPr lang="en-US"/>
          </a:p>
        </p:txBody>
      </p:sp>
    </p:spTree>
    <p:extLst>
      <p:ext uri="{BB962C8B-B14F-4D97-AF65-F5344CB8AC3E}">
        <p14:creationId xmlns:p14="http://schemas.microsoft.com/office/powerpoint/2010/main" val="174340389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4158917" y="4450085"/>
            <a:ext cx="30833242" cy="3407347"/>
          </a:xfrm>
        </p:spPr>
        <p:txBody>
          <a:bodyPr/>
          <a:lstStyle>
            <a:lvl1pPr>
              <a:defRPr sz="15360"/>
            </a:lvl1pPr>
          </a:lstStyle>
          <a:p>
            <a:r>
              <a:rPr lang="en-US" smtClean="0"/>
              <a:t>Click to edit Master title style</a:t>
            </a:r>
            <a:endParaRPr lang="en-US" dirty="0"/>
          </a:p>
        </p:txBody>
      </p:sp>
      <p:sp>
        <p:nvSpPr>
          <p:cNvPr id="3" name="Text Placeholder 2"/>
          <p:cNvSpPr>
            <a:spLocks noGrp="1"/>
          </p:cNvSpPr>
          <p:nvPr>
            <p:ph type="body" idx="1"/>
          </p:nvPr>
        </p:nvSpPr>
        <p:spPr>
          <a:xfrm>
            <a:off x="4231013" y="20064456"/>
            <a:ext cx="11035402" cy="3158218"/>
          </a:xfrm>
        </p:spPr>
        <p:txBody>
          <a:bodyPr anchor="b">
            <a:noAutofit/>
          </a:bodyPr>
          <a:lstStyle>
            <a:lvl1pPr marL="0" indent="0">
              <a:buNone/>
              <a:defRPr sz="9600" b="0">
                <a:solidFill>
                  <a:schemeClr val="accent1"/>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29" name="Picture Placeholder 2"/>
          <p:cNvSpPr>
            <a:spLocks noGrp="1" noChangeAspect="1"/>
          </p:cNvSpPr>
          <p:nvPr>
            <p:ph type="pic" idx="15"/>
          </p:nvPr>
        </p:nvSpPr>
        <p:spPr>
          <a:xfrm>
            <a:off x="4861166" y="11933863"/>
            <a:ext cx="9702989" cy="6961541"/>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7680"/>
            </a:lvl1pPr>
            <a:lvl2pPr marL="2194560" indent="0">
              <a:buNone/>
              <a:defRPr sz="7680"/>
            </a:lvl2pPr>
            <a:lvl3pPr marL="4389120" indent="0">
              <a:buNone/>
              <a:defRPr sz="7680"/>
            </a:lvl3pPr>
            <a:lvl4pPr marL="6583680" indent="0">
              <a:buNone/>
              <a:defRPr sz="7680"/>
            </a:lvl4pPr>
            <a:lvl5pPr marL="8778240" indent="0">
              <a:buNone/>
              <a:defRPr sz="7680"/>
            </a:lvl5pPr>
            <a:lvl6pPr marL="10972800" indent="0">
              <a:buNone/>
              <a:defRPr sz="7680"/>
            </a:lvl6pPr>
            <a:lvl7pPr marL="13167360" indent="0">
              <a:buNone/>
              <a:defRPr sz="7680"/>
            </a:lvl7pPr>
            <a:lvl8pPr marL="15361920" indent="0">
              <a:buNone/>
              <a:defRPr sz="7680"/>
            </a:lvl8pPr>
            <a:lvl9pPr marL="17556480" indent="0">
              <a:buNone/>
              <a:defRPr sz="7680"/>
            </a:lvl9pPr>
          </a:lstStyle>
          <a:p>
            <a:r>
              <a:rPr lang="en-US" smtClean="0"/>
              <a:t>Click icon to add picture</a:t>
            </a:r>
            <a:endParaRPr lang="en-US" dirty="0"/>
          </a:p>
        </p:txBody>
      </p:sp>
      <p:sp>
        <p:nvSpPr>
          <p:cNvPr id="20" name="Text Placeholder 3"/>
          <p:cNvSpPr>
            <a:spLocks noGrp="1"/>
          </p:cNvSpPr>
          <p:nvPr>
            <p:ph type="body" sz="half" idx="21"/>
          </p:nvPr>
        </p:nvSpPr>
        <p:spPr>
          <a:xfrm>
            <a:off x="4231013" y="23220281"/>
            <a:ext cx="11032368" cy="5699141"/>
          </a:xfrm>
        </p:spPr>
        <p:txBody>
          <a:bodyPr anchor="t">
            <a:normAutofit/>
          </a:bodyPr>
          <a:lstStyle>
            <a:lvl1pPr marL="0" indent="0">
              <a:buNone/>
              <a:defRPr sz="576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smtClean="0"/>
              <a:t>Click to edit Master text styles</a:t>
            </a:r>
          </a:p>
        </p:txBody>
      </p:sp>
      <p:sp>
        <p:nvSpPr>
          <p:cNvPr id="5" name="Text Placeholder 4"/>
          <p:cNvSpPr>
            <a:spLocks noGrp="1"/>
          </p:cNvSpPr>
          <p:nvPr>
            <p:ph type="body" sz="quarter" idx="3"/>
          </p:nvPr>
        </p:nvSpPr>
        <p:spPr>
          <a:xfrm>
            <a:off x="16340726" y="20062061"/>
            <a:ext cx="11125392" cy="3158218"/>
          </a:xfrm>
        </p:spPr>
        <p:txBody>
          <a:bodyPr anchor="b">
            <a:noAutofit/>
          </a:bodyPr>
          <a:lstStyle>
            <a:lvl1pPr marL="0" indent="0">
              <a:buNone/>
              <a:defRPr sz="9600" b="0">
                <a:solidFill>
                  <a:schemeClr val="accent1"/>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30" name="Picture Placeholder 2"/>
          <p:cNvSpPr>
            <a:spLocks noGrp="1" noChangeAspect="1"/>
          </p:cNvSpPr>
          <p:nvPr>
            <p:ph type="pic" idx="16"/>
          </p:nvPr>
        </p:nvSpPr>
        <p:spPr>
          <a:xfrm>
            <a:off x="17042985" y="12045377"/>
            <a:ext cx="9720874" cy="685002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7680"/>
            </a:lvl1pPr>
            <a:lvl2pPr marL="2194560" indent="0">
              <a:buNone/>
              <a:defRPr sz="7680"/>
            </a:lvl2pPr>
            <a:lvl3pPr marL="4389120" indent="0">
              <a:buNone/>
              <a:defRPr sz="7680"/>
            </a:lvl3pPr>
            <a:lvl4pPr marL="6583680" indent="0">
              <a:buNone/>
              <a:defRPr sz="7680"/>
            </a:lvl4pPr>
            <a:lvl5pPr marL="8778240" indent="0">
              <a:buNone/>
              <a:defRPr sz="7680"/>
            </a:lvl5pPr>
            <a:lvl6pPr marL="10972800" indent="0">
              <a:buNone/>
              <a:defRPr sz="7680"/>
            </a:lvl6pPr>
            <a:lvl7pPr marL="13167360" indent="0">
              <a:buNone/>
              <a:defRPr sz="7680"/>
            </a:lvl7pPr>
            <a:lvl8pPr marL="15361920" indent="0">
              <a:buNone/>
              <a:defRPr sz="7680"/>
            </a:lvl8pPr>
            <a:lvl9pPr marL="17556480" indent="0">
              <a:buNone/>
              <a:defRPr sz="7680"/>
            </a:lvl9pPr>
          </a:lstStyle>
          <a:p>
            <a:r>
              <a:rPr lang="en-US" smtClean="0"/>
              <a:t>Click icon to add picture</a:t>
            </a:r>
            <a:endParaRPr lang="en-US" dirty="0"/>
          </a:p>
        </p:txBody>
      </p:sp>
      <p:sp>
        <p:nvSpPr>
          <p:cNvPr id="24" name="Text Placeholder 3"/>
          <p:cNvSpPr>
            <a:spLocks noGrp="1"/>
          </p:cNvSpPr>
          <p:nvPr>
            <p:ph type="body" sz="half" idx="19"/>
          </p:nvPr>
        </p:nvSpPr>
        <p:spPr>
          <a:xfrm>
            <a:off x="16340729" y="23220281"/>
            <a:ext cx="11188334" cy="5699141"/>
          </a:xfrm>
        </p:spPr>
        <p:txBody>
          <a:bodyPr anchor="t">
            <a:normAutofit/>
          </a:bodyPr>
          <a:lstStyle>
            <a:lvl1pPr marL="0" indent="0">
              <a:buNone/>
              <a:defRPr sz="576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smtClean="0"/>
              <a:t>Click to edit Master text styles</a:t>
            </a:r>
          </a:p>
        </p:txBody>
      </p:sp>
      <p:sp>
        <p:nvSpPr>
          <p:cNvPr id="14" name="Text Placeholder 4"/>
          <p:cNvSpPr>
            <a:spLocks noGrp="1"/>
          </p:cNvSpPr>
          <p:nvPr>
            <p:ph type="body" sz="quarter" idx="13"/>
          </p:nvPr>
        </p:nvSpPr>
        <p:spPr>
          <a:xfrm>
            <a:off x="28626341" y="20062056"/>
            <a:ext cx="11037562" cy="3158218"/>
          </a:xfrm>
        </p:spPr>
        <p:txBody>
          <a:bodyPr anchor="b">
            <a:noAutofit/>
          </a:bodyPr>
          <a:lstStyle>
            <a:lvl1pPr marL="0" indent="0">
              <a:buNone/>
              <a:defRPr sz="9600" b="0">
                <a:solidFill>
                  <a:schemeClr val="accent1"/>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31" name="Picture Placeholder 2"/>
          <p:cNvSpPr>
            <a:spLocks noGrp="1" noChangeAspect="1"/>
          </p:cNvSpPr>
          <p:nvPr>
            <p:ph type="pic" idx="17"/>
          </p:nvPr>
        </p:nvSpPr>
        <p:spPr>
          <a:xfrm>
            <a:off x="29303743" y="12045377"/>
            <a:ext cx="9690427" cy="685002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7680"/>
            </a:lvl1pPr>
            <a:lvl2pPr marL="2194560" indent="0">
              <a:buNone/>
              <a:defRPr sz="7680"/>
            </a:lvl2pPr>
            <a:lvl3pPr marL="4389120" indent="0">
              <a:buNone/>
              <a:defRPr sz="7680"/>
            </a:lvl3pPr>
            <a:lvl4pPr marL="6583680" indent="0">
              <a:buNone/>
              <a:defRPr sz="7680"/>
            </a:lvl4pPr>
            <a:lvl5pPr marL="8778240" indent="0">
              <a:buNone/>
              <a:defRPr sz="7680"/>
            </a:lvl5pPr>
            <a:lvl6pPr marL="10972800" indent="0">
              <a:buNone/>
              <a:defRPr sz="7680"/>
            </a:lvl6pPr>
            <a:lvl7pPr marL="13167360" indent="0">
              <a:buNone/>
              <a:defRPr sz="7680"/>
            </a:lvl7pPr>
            <a:lvl8pPr marL="15361920" indent="0">
              <a:buNone/>
              <a:defRPr sz="7680"/>
            </a:lvl8pPr>
            <a:lvl9pPr marL="17556480" indent="0">
              <a:buNone/>
              <a:defRPr sz="7680"/>
            </a:lvl9pPr>
          </a:lstStyle>
          <a:p>
            <a:r>
              <a:rPr lang="en-US" smtClean="0"/>
              <a:t>Click icon to add picture</a:t>
            </a:r>
            <a:endParaRPr lang="en-US" dirty="0"/>
          </a:p>
        </p:txBody>
      </p:sp>
      <p:sp>
        <p:nvSpPr>
          <p:cNvPr id="27" name="Text Placeholder 3"/>
          <p:cNvSpPr>
            <a:spLocks noGrp="1"/>
          </p:cNvSpPr>
          <p:nvPr>
            <p:ph type="body" sz="half" idx="20"/>
          </p:nvPr>
        </p:nvSpPr>
        <p:spPr>
          <a:xfrm>
            <a:off x="28626341" y="23220281"/>
            <a:ext cx="11037562" cy="5699141"/>
          </a:xfrm>
        </p:spPr>
        <p:txBody>
          <a:bodyPr anchor="t">
            <a:normAutofit/>
          </a:bodyPr>
          <a:lstStyle>
            <a:lvl1pPr marL="0" indent="0">
              <a:buNone/>
              <a:defRPr sz="576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smtClean="0"/>
              <a:t>Click to edit Master text styles</a:t>
            </a:r>
          </a:p>
        </p:txBody>
      </p:sp>
      <p:cxnSp>
        <p:nvCxnSpPr>
          <p:cNvPr id="21" name="Straight Connector 20"/>
          <p:cNvCxnSpPr/>
          <p:nvPr/>
        </p:nvCxnSpPr>
        <p:spPr>
          <a:xfrm>
            <a:off x="15792091" y="11948165"/>
            <a:ext cx="0" cy="17022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28077701" y="11948165"/>
            <a:ext cx="0" cy="17022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6DFF08F-DC6B-4601-B491-B0F83F6DD2DA}" type="datetimeFigureOut">
              <a:rPr lang="en-US" smtClean="0"/>
              <a:pPr/>
              <a:t>4/2/15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37278857" y="1419506"/>
            <a:ext cx="3018302" cy="3684898"/>
          </a:xfrm>
          <a:prstGeom prst="rect">
            <a:avLst/>
          </a:prstGeom>
        </p:spPr>
        <p:txBody>
          <a:bodyPr/>
          <a:lstStyle/>
          <a:p>
            <a:fld id="{5FD8FEC7-2C5D-45DE-84FB-9C36ADEAE2EE}" type="slidenum">
              <a:rPr lang="en-US" smtClean="0"/>
              <a:pPr/>
              <a:t>‹#›</a:t>
            </a:fld>
            <a:endParaRPr lang="en-US"/>
          </a:p>
        </p:txBody>
      </p:sp>
    </p:spTree>
    <p:extLst>
      <p:ext uri="{BB962C8B-B14F-4D97-AF65-F5344CB8AC3E}">
        <p14:creationId xmlns:p14="http://schemas.microsoft.com/office/powerpoint/2010/main" val="4202165760"/>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4/2/15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37278857" y="1419506"/>
            <a:ext cx="3018302" cy="3684898"/>
          </a:xfrm>
          <a:prstGeom prst="rect">
            <a:avLst/>
          </a:prstGeom>
        </p:spPr>
        <p:txBody>
          <a:bodyPr/>
          <a:lstStyle/>
          <a:p>
            <a:fld id="{3D452B7B-E9B7-4454-B0E5-3D59F7AA3E32}" type="slidenum">
              <a:rPr lang="en-US" smtClean="0"/>
              <a:pPr/>
              <a:t>‹#›</a:t>
            </a:fld>
            <a:endParaRPr lang="en-US"/>
          </a:p>
        </p:txBody>
      </p:sp>
    </p:spTree>
    <p:extLst>
      <p:ext uri="{BB962C8B-B14F-4D97-AF65-F5344CB8AC3E}">
        <p14:creationId xmlns:p14="http://schemas.microsoft.com/office/powerpoint/2010/main" val="23526752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2"/>
            <a:ext cx="43891200" cy="32931835"/>
            <a:chOff x="0" y="0"/>
            <a:chExt cx="9144000" cy="6860799"/>
          </a:xfrm>
        </p:grpSpPr>
        <p:sp>
          <p:nvSpPr>
            <p:cNvPr id="11" name="Rectangle 10"/>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8"/>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8" name="Rectangle 7"/>
            <p:cNvSpPr/>
            <p:nvPr/>
          </p:nvSpPr>
          <p:spPr bwMode="gray">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Vertical Title 1"/>
          <p:cNvSpPr>
            <a:spLocks noGrp="1"/>
          </p:cNvSpPr>
          <p:nvPr>
            <p:ph type="title" orient="vert"/>
          </p:nvPr>
        </p:nvSpPr>
        <p:spPr>
          <a:xfrm>
            <a:off x="29611058" y="6949438"/>
            <a:ext cx="5171266" cy="2194559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158912" y="6949435"/>
            <a:ext cx="21202723" cy="21945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4/2/15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37179091" y="0"/>
            <a:ext cx="3291840" cy="527739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37278857" y="1419506"/>
            <a:ext cx="3018302" cy="3684898"/>
          </a:xfrm>
          <a:prstGeom prst="rect">
            <a:avLst/>
          </a:prstGeom>
        </p:spPr>
        <p:txBody>
          <a:bodyPr/>
          <a:lstStyle/>
          <a:p>
            <a:fld id="{6BF19E96-6FCD-4F9D-8F89-514B47A9C5CD}" type="slidenum">
              <a:rPr lang="en-US" smtClean="0"/>
              <a:pPr/>
              <a:t>‹#›</a:t>
            </a:fld>
            <a:endParaRPr lang="en-US"/>
          </a:p>
        </p:txBody>
      </p:sp>
    </p:spTree>
    <p:extLst>
      <p:ext uri="{BB962C8B-B14F-4D97-AF65-F5344CB8AC3E}">
        <p14:creationId xmlns:p14="http://schemas.microsoft.com/office/powerpoint/2010/main" val="3555744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E28D29-1ECB-41DF-951B-2A23F95AD026}" type="datetimeFigureOut">
              <a:rPr lang="en-US" smtClean="0"/>
              <a:t>4/2/15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Slide Number Placeholder 5"/>
          <p:cNvSpPr>
            <a:spLocks noGrp="1"/>
          </p:cNvSpPr>
          <p:nvPr>
            <p:ph type="sldNum" sz="quarter" idx="4"/>
          </p:nvPr>
        </p:nvSpPr>
        <p:spPr>
          <a:xfrm>
            <a:off x="36857357" y="1419506"/>
            <a:ext cx="3798278" cy="3684898"/>
          </a:xfrm>
          <a:prstGeom prst="rect">
            <a:avLst/>
          </a:prstGeom>
        </p:spPr>
        <p:txBody>
          <a:bodyPr vert="horz" lIns="91440" tIns="45720" rIns="91440" bIns="45720" rtlCol="0" anchor="b"/>
          <a:lstStyle>
            <a:lvl1pPr algn="ctr">
              <a:defRPr sz="13440" b="0" i="0">
                <a:solidFill>
                  <a:schemeClr val="bg1"/>
                </a:solidFill>
                <a:latin typeface="+mn-lt"/>
              </a:defRPr>
            </a:lvl1pPr>
          </a:lstStyle>
          <a:p>
            <a:fld id="{CF359801-7B5A-400E-B335-3A64EBB55A7D}" type="slidenum">
              <a:rPr lang="en-US" smtClean="0"/>
              <a:pPr/>
              <a:t>‹#›</a:t>
            </a:fld>
            <a:endParaRPr lang="en-US"/>
          </a:p>
        </p:txBody>
      </p:sp>
    </p:spTree>
    <p:extLst>
      <p:ext uri="{BB962C8B-B14F-4D97-AF65-F5344CB8AC3E}">
        <p14:creationId xmlns:p14="http://schemas.microsoft.com/office/powerpoint/2010/main" val="3171600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6" name="Group 5"/>
          <p:cNvGrpSpPr/>
          <p:nvPr/>
        </p:nvGrpSpPr>
        <p:grpSpPr>
          <a:xfrm>
            <a:off x="0" y="2"/>
            <a:ext cx="43891200" cy="32931835"/>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9"/>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9" name="Rectangle 8"/>
            <p:cNvSpPr/>
            <p:nvPr/>
          </p:nvSpPr>
          <p:spPr bwMode="gray">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4158919" y="10836425"/>
            <a:ext cx="14888472" cy="14497646"/>
          </a:xfrm>
        </p:spPr>
        <p:txBody>
          <a:bodyPr anchor="ctr"/>
          <a:lstStyle>
            <a:lvl1pPr algn="l">
              <a:defRPr sz="1536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4572455" y="10836420"/>
            <a:ext cx="14662334" cy="14497646"/>
          </a:xfrm>
        </p:spPr>
        <p:txBody>
          <a:bodyPr anchor="ctr"/>
          <a:lstStyle>
            <a:lvl1pPr marL="0" indent="0" algn="l">
              <a:buNone/>
              <a:defRPr sz="9600" cap="all">
                <a:solidFill>
                  <a:schemeClr val="accent1"/>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4/2/15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37142587" y="36504"/>
            <a:ext cx="3291840" cy="527739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5"/>
          <p:cNvSpPr>
            <a:spLocks noGrp="1"/>
          </p:cNvSpPr>
          <p:nvPr>
            <p:ph type="sldNum" sz="quarter" idx="4"/>
          </p:nvPr>
        </p:nvSpPr>
        <p:spPr>
          <a:xfrm>
            <a:off x="36857357" y="1419506"/>
            <a:ext cx="3798278" cy="3684898"/>
          </a:xfrm>
          <a:prstGeom prst="rect">
            <a:avLst/>
          </a:prstGeom>
        </p:spPr>
        <p:txBody>
          <a:bodyPr vert="horz" lIns="91440" tIns="45720" rIns="91440" bIns="45720" rtlCol="0" anchor="b"/>
          <a:lstStyle>
            <a:lvl1pPr algn="ctr">
              <a:defRPr sz="13440" b="0" i="0">
                <a:solidFill>
                  <a:schemeClr val="bg1"/>
                </a:solidFill>
                <a:latin typeface="+mn-lt"/>
              </a:defRPr>
            </a:lvl1pPr>
          </a:lstStyle>
          <a:p>
            <a:fld id="{28C69C8C-A819-431E-9D13-9C81427D3D78}" type="slidenum">
              <a:rPr lang="en-US" smtClean="0"/>
              <a:pPr/>
              <a:t>‹#›</a:t>
            </a:fld>
            <a:endParaRPr lang="en-US"/>
          </a:p>
        </p:txBody>
      </p:sp>
    </p:spTree>
    <p:extLst>
      <p:ext uri="{BB962C8B-B14F-4D97-AF65-F5344CB8AC3E}">
        <p14:creationId xmlns:p14="http://schemas.microsoft.com/office/powerpoint/2010/main" val="3212767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mtClean="0"/>
              <a:t>Click to edit Master title style</a:t>
            </a:r>
            <a:endParaRPr lang="en-US" dirty="0"/>
          </a:p>
        </p:txBody>
      </p:sp>
      <p:sp>
        <p:nvSpPr>
          <p:cNvPr id="3" name="Content Placeholder 2"/>
          <p:cNvSpPr>
            <a:spLocks noGrp="1"/>
          </p:cNvSpPr>
          <p:nvPr>
            <p:ph sz="half" idx="1"/>
          </p:nvPr>
        </p:nvSpPr>
        <p:spPr>
          <a:xfrm>
            <a:off x="4158912" y="11948155"/>
            <a:ext cx="17457504" cy="1694689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74786" y="11948158"/>
            <a:ext cx="17457509" cy="16946885"/>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4/2/15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8" name="Slide Number Placeholder 5"/>
          <p:cNvSpPr>
            <a:spLocks noGrp="1"/>
          </p:cNvSpPr>
          <p:nvPr>
            <p:ph type="sldNum" sz="quarter" idx="4"/>
          </p:nvPr>
        </p:nvSpPr>
        <p:spPr>
          <a:xfrm>
            <a:off x="36857357" y="1419506"/>
            <a:ext cx="3798278" cy="3684898"/>
          </a:xfrm>
          <a:prstGeom prst="rect">
            <a:avLst/>
          </a:prstGeom>
        </p:spPr>
        <p:txBody>
          <a:bodyPr vert="horz" lIns="91440" tIns="45720" rIns="91440" bIns="45720" rtlCol="0" anchor="b"/>
          <a:lstStyle>
            <a:lvl1pPr algn="ctr">
              <a:defRPr sz="13440" b="0" i="0">
                <a:solidFill>
                  <a:schemeClr val="bg1"/>
                </a:solidFill>
                <a:latin typeface="+mn-lt"/>
              </a:defRPr>
            </a:lvl1pPr>
          </a:lstStyle>
          <a:p>
            <a:fld id="{433EE697-DFC7-48AF-886D-639558809EF2}" type="slidenum">
              <a:rPr lang="en-US" smtClean="0"/>
              <a:pPr/>
              <a:t>‹#›</a:t>
            </a:fld>
            <a:endParaRPr lang="en-US"/>
          </a:p>
        </p:txBody>
      </p:sp>
    </p:spTree>
    <p:extLst>
      <p:ext uri="{BB962C8B-B14F-4D97-AF65-F5344CB8AC3E}">
        <p14:creationId xmlns:p14="http://schemas.microsoft.com/office/powerpoint/2010/main" val="627845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158912" y="11972630"/>
            <a:ext cx="17457504" cy="3644592"/>
          </a:xfrm>
        </p:spPr>
        <p:txBody>
          <a:bodyPr anchor="b">
            <a:noAutofit/>
          </a:bodyPr>
          <a:lstStyle>
            <a:lvl1pPr marL="0" indent="0">
              <a:buNone/>
              <a:defRPr sz="11520" b="0">
                <a:solidFill>
                  <a:schemeClr val="accent1"/>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4158910" y="15617225"/>
            <a:ext cx="17457509" cy="132778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74791" y="11948160"/>
            <a:ext cx="17457499" cy="3644592"/>
          </a:xfrm>
        </p:spPr>
        <p:txBody>
          <a:bodyPr anchor="b">
            <a:noAutofit/>
          </a:bodyPr>
          <a:lstStyle>
            <a:lvl1pPr marL="0" indent="0">
              <a:buNone/>
              <a:defRPr sz="11520" b="0">
                <a:solidFill>
                  <a:schemeClr val="accent1"/>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22274789" y="15592754"/>
            <a:ext cx="17457504" cy="1330229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4/2/15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0" name="Slide Number Placeholder 5"/>
          <p:cNvSpPr>
            <a:spLocks noGrp="1"/>
          </p:cNvSpPr>
          <p:nvPr>
            <p:ph type="sldNum" sz="quarter" idx="12"/>
          </p:nvPr>
        </p:nvSpPr>
        <p:spPr>
          <a:xfrm>
            <a:off x="36857357" y="1419506"/>
            <a:ext cx="3798278" cy="3684898"/>
          </a:xfrm>
          <a:prstGeom prst="rect">
            <a:avLst/>
          </a:prstGeom>
        </p:spPr>
        <p:txBody>
          <a:bodyPr vert="horz" lIns="91440" tIns="45720" rIns="91440" bIns="45720" rtlCol="0" anchor="b"/>
          <a:lstStyle>
            <a:lvl1pPr algn="ctr">
              <a:defRPr sz="13440" b="0" i="0">
                <a:solidFill>
                  <a:schemeClr val="bg1"/>
                </a:solidFill>
                <a:latin typeface="+mn-lt"/>
              </a:defRPr>
            </a:lvl1pPr>
          </a:lstStyle>
          <a:p>
            <a:fld id="{B15FD30B-62B3-49B3-90D3-C12BFD3E4534}" type="slidenum">
              <a:rPr lang="en-US" smtClean="0"/>
              <a:pPr/>
              <a:t>‹#›</a:t>
            </a:fld>
            <a:endParaRPr lang="en-US"/>
          </a:p>
        </p:txBody>
      </p:sp>
    </p:spTree>
    <p:extLst>
      <p:ext uri="{BB962C8B-B14F-4D97-AF65-F5344CB8AC3E}">
        <p14:creationId xmlns:p14="http://schemas.microsoft.com/office/powerpoint/2010/main" val="1388202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4/2/15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4"/>
          </p:nvPr>
        </p:nvSpPr>
        <p:spPr>
          <a:xfrm>
            <a:off x="36857357" y="1419506"/>
            <a:ext cx="3798278" cy="3684898"/>
          </a:xfrm>
          <a:prstGeom prst="rect">
            <a:avLst/>
          </a:prstGeom>
        </p:spPr>
        <p:txBody>
          <a:bodyPr vert="horz" lIns="91440" tIns="45720" rIns="91440" bIns="45720" rtlCol="0" anchor="b"/>
          <a:lstStyle>
            <a:lvl1pPr algn="ctr">
              <a:defRPr sz="13440" b="0" i="0">
                <a:solidFill>
                  <a:schemeClr val="bg1"/>
                </a:solidFill>
                <a:latin typeface="+mn-lt"/>
              </a:defRPr>
            </a:lvl1pPr>
          </a:lstStyle>
          <a:p>
            <a:fld id="{9CDFA167-9D40-4397-8A22-C598A3318095}" type="slidenum">
              <a:rPr lang="en-US" smtClean="0"/>
              <a:pPr/>
              <a:t>‹#›</a:t>
            </a:fld>
            <a:endParaRPr lang="en-US"/>
          </a:p>
        </p:txBody>
      </p:sp>
    </p:spTree>
    <p:extLst>
      <p:ext uri="{BB962C8B-B14F-4D97-AF65-F5344CB8AC3E}">
        <p14:creationId xmlns:p14="http://schemas.microsoft.com/office/powerpoint/2010/main" val="2202164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pPr/>
              <a:t>4/2/15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37179091" y="0"/>
            <a:ext cx="3291840" cy="527739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a:xfrm>
            <a:off x="37278857" y="1419506"/>
            <a:ext cx="3018302" cy="3684898"/>
          </a:xfrm>
          <a:prstGeom prst="rect">
            <a:avLst/>
          </a:prstGeom>
        </p:spPr>
        <p:txBody>
          <a:bodyPr/>
          <a:lstStyle/>
          <a:p>
            <a:fld id="{94A69EFD-54AA-411B-ABB0-DBDB9944F712}" type="slidenum">
              <a:rPr lang="en-US" smtClean="0"/>
              <a:pPr/>
              <a:t>‹#›</a:t>
            </a:fld>
            <a:endParaRPr lang="en-US"/>
          </a:p>
        </p:txBody>
      </p:sp>
    </p:spTree>
    <p:extLst>
      <p:ext uri="{BB962C8B-B14F-4D97-AF65-F5344CB8AC3E}">
        <p14:creationId xmlns:p14="http://schemas.microsoft.com/office/powerpoint/2010/main" val="4272926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2"/>
            <a:ext cx="43891200" cy="32931835"/>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4158915" y="6949440"/>
            <a:ext cx="13020427" cy="7178822"/>
          </a:xfrm>
        </p:spPr>
        <p:txBody>
          <a:bodyPr anchor="b"/>
          <a:lstStyle>
            <a:lvl1pPr algn="l">
              <a:defRPr sz="11520" b="0"/>
            </a:lvl1pPr>
          </a:lstStyle>
          <a:p>
            <a:r>
              <a:rPr lang="en-US" smtClean="0"/>
              <a:t>Click to edit Master title style</a:t>
            </a:r>
            <a:endParaRPr lang="en-US" dirty="0"/>
          </a:p>
        </p:txBody>
      </p:sp>
      <p:sp>
        <p:nvSpPr>
          <p:cNvPr id="3" name="Content Placeholder 2"/>
          <p:cNvSpPr>
            <a:spLocks noGrp="1"/>
          </p:cNvSpPr>
          <p:nvPr>
            <p:ph idx="1"/>
          </p:nvPr>
        </p:nvSpPr>
        <p:spPr>
          <a:xfrm>
            <a:off x="21930850" y="6917674"/>
            <a:ext cx="17437680" cy="21945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4158915" y="14816856"/>
            <a:ext cx="13020427" cy="14102573"/>
          </a:xfrm>
        </p:spPr>
        <p:txBody>
          <a:bodyPr/>
          <a:lstStyle>
            <a:lvl1pPr marL="0" indent="0">
              <a:buNone/>
              <a:defRPr sz="6720">
                <a:solidFill>
                  <a:schemeClr val="accent1"/>
                </a:solidFill>
              </a:defRPr>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4/2/15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37179091" y="0"/>
            <a:ext cx="3291840" cy="527739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37278857" y="1419506"/>
            <a:ext cx="3018302" cy="3684898"/>
          </a:xfrm>
          <a:prstGeom prst="rect">
            <a:avLst/>
          </a:prstGeom>
        </p:spPr>
        <p:txBody>
          <a:bodyPr/>
          <a:lstStyle/>
          <a:p>
            <a:fld id="{5FF056D9-60D3-4E39-BDA5-F9140AF54CEC}" type="slidenum">
              <a:rPr lang="en-US" smtClean="0"/>
              <a:pPr/>
              <a:t>‹#›</a:t>
            </a:fld>
            <a:endParaRPr lang="en-US"/>
          </a:p>
        </p:txBody>
      </p:sp>
    </p:spTree>
    <p:extLst>
      <p:ext uri="{BB962C8B-B14F-4D97-AF65-F5344CB8AC3E}">
        <p14:creationId xmlns:p14="http://schemas.microsoft.com/office/powerpoint/2010/main" val="28339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1" name="Group 10"/>
          <p:cNvGrpSpPr/>
          <p:nvPr/>
        </p:nvGrpSpPr>
        <p:grpSpPr>
          <a:xfrm>
            <a:off x="0" y="2"/>
            <a:ext cx="43891200" cy="32931835"/>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4087637" y="6432000"/>
            <a:ext cx="14409302" cy="7757750"/>
          </a:xfrm>
        </p:spPr>
        <p:txBody>
          <a:bodyPr anchor="b">
            <a:normAutofit/>
          </a:bodyPr>
          <a:lstStyle>
            <a:lvl1pPr algn="l">
              <a:defRPr sz="1152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669963" y="6339840"/>
            <a:ext cx="13397290" cy="2023872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7680"/>
            </a:lvl1pPr>
            <a:lvl2pPr marL="2194560" indent="0">
              <a:buNone/>
              <a:defRPr sz="7680"/>
            </a:lvl2pPr>
            <a:lvl3pPr marL="4389120" indent="0">
              <a:buNone/>
              <a:defRPr sz="7680"/>
            </a:lvl3pPr>
            <a:lvl4pPr marL="6583680" indent="0">
              <a:buNone/>
              <a:defRPr sz="7680"/>
            </a:lvl4pPr>
            <a:lvl5pPr marL="8778240" indent="0">
              <a:buNone/>
              <a:defRPr sz="7680"/>
            </a:lvl5pPr>
            <a:lvl6pPr marL="10972800" indent="0">
              <a:buNone/>
              <a:defRPr sz="7680"/>
            </a:lvl6pPr>
            <a:lvl7pPr marL="13167360" indent="0">
              <a:buNone/>
              <a:defRPr sz="7680"/>
            </a:lvl7pPr>
            <a:lvl8pPr marL="15361920" indent="0">
              <a:buNone/>
              <a:defRPr sz="7680"/>
            </a:lvl8pPr>
            <a:lvl9pPr marL="17556480" indent="0">
              <a:buNone/>
              <a:defRPr sz="768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4087637" y="14813280"/>
            <a:ext cx="14409302" cy="11765280"/>
          </a:xfrm>
        </p:spPr>
        <p:txBody>
          <a:bodyPr>
            <a:normAutofit/>
          </a:bodyPr>
          <a:lstStyle>
            <a:lvl1pPr marL="0" indent="0">
              <a:buNone/>
              <a:defRPr sz="6720">
                <a:solidFill>
                  <a:schemeClr val="accent1"/>
                </a:solidFill>
              </a:defRPr>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4/2/15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37179091" y="0"/>
            <a:ext cx="3291840" cy="527739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37278857" y="1419506"/>
            <a:ext cx="3018302" cy="3684898"/>
          </a:xfrm>
          <a:prstGeom prst="rect">
            <a:avLst/>
          </a:prstGeom>
        </p:spPr>
        <p:txBody>
          <a:bodyPr/>
          <a:lstStyle/>
          <a:p>
            <a:fld id="{D941B3A4-0D33-4155-AF48-49EB80A73D68}" type="slidenum">
              <a:rPr lang="en-US" smtClean="0"/>
              <a:pPr/>
              <a:t>‹#›</a:t>
            </a:fld>
            <a:endParaRPr lang="en-US"/>
          </a:p>
        </p:txBody>
      </p:sp>
    </p:spTree>
    <p:extLst>
      <p:ext uri="{BB962C8B-B14F-4D97-AF65-F5344CB8AC3E}">
        <p14:creationId xmlns:p14="http://schemas.microsoft.com/office/powerpoint/2010/main" val="282102058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0" y="2"/>
            <a:ext cx="43891200" cy="32931835"/>
            <a:chOff x="0" y="0"/>
            <a:chExt cx="9144000" cy="6860799"/>
          </a:xfrm>
        </p:grpSpPr>
        <p:sp>
          <p:nvSpPr>
            <p:cNvPr id="25" name="Rectangle 24"/>
            <p:cNvSpPr/>
            <p:nvPr/>
          </p:nvSpPr>
          <p:spPr>
            <a:xfrm>
              <a:off x="0" y="0"/>
              <a:ext cx="9118832"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18"/>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4158912" y="4450078"/>
            <a:ext cx="30447370" cy="3407352"/>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158919" y="11948160"/>
            <a:ext cx="30447365" cy="16946880"/>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190265" y="30554398"/>
            <a:ext cx="4754875" cy="1097563"/>
          </a:xfrm>
          <a:prstGeom prst="rect">
            <a:avLst/>
          </a:prstGeom>
        </p:spPr>
        <p:txBody>
          <a:bodyPr vert="horz" lIns="91440" tIns="45720" rIns="91440" bIns="45720" rtlCol="0" anchor="b"/>
          <a:lstStyle>
            <a:lvl1pPr algn="r">
              <a:defRPr sz="4320" b="1" i="0">
                <a:solidFill>
                  <a:schemeClr val="accent1"/>
                </a:solidFill>
                <a:latin typeface="+mn-lt"/>
              </a:defRPr>
            </a:lvl1pPr>
          </a:lstStyle>
          <a:p>
            <a:fld id="{96DFF08F-DC6B-4601-B491-B0F83F6DD2DA}" type="datetimeFigureOut">
              <a:rPr lang="en-US" smtClean="0"/>
              <a:pPr/>
              <a:t>4/2/15</a:t>
            </a:fld>
            <a:endParaRPr lang="en-US" dirty="0"/>
          </a:p>
        </p:txBody>
      </p:sp>
      <p:sp>
        <p:nvSpPr>
          <p:cNvPr id="5" name="Footer Placeholder 4"/>
          <p:cNvSpPr>
            <a:spLocks noGrp="1"/>
          </p:cNvSpPr>
          <p:nvPr>
            <p:ph type="ftr" sz="quarter" idx="3"/>
          </p:nvPr>
        </p:nvSpPr>
        <p:spPr>
          <a:xfrm>
            <a:off x="2836049" y="30554390"/>
            <a:ext cx="18527016" cy="1097568"/>
          </a:xfrm>
          <a:prstGeom prst="rect">
            <a:avLst/>
          </a:prstGeom>
        </p:spPr>
        <p:txBody>
          <a:bodyPr vert="horz" lIns="91440" tIns="45720" rIns="91440" bIns="45720" rtlCol="0" anchor="b"/>
          <a:lstStyle>
            <a:lvl1pPr algn="l">
              <a:defRPr sz="4320" b="1" i="0">
                <a:solidFill>
                  <a:schemeClr val="accent1"/>
                </a:solidFill>
              </a:defRPr>
            </a:lvl1pPr>
          </a:lstStyle>
          <a:p>
            <a:endParaRPr lang="en-US" dirty="0"/>
          </a:p>
        </p:txBody>
      </p:sp>
      <p:sp>
        <p:nvSpPr>
          <p:cNvPr id="30" name="Slide Number Placeholder 5"/>
          <p:cNvSpPr>
            <a:spLocks noGrp="1"/>
          </p:cNvSpPr>
          <p:nvPr>
            <p:ph type="sldNum" sz="quarter" idx="4"/>
          </p:nvPr>
        </p:nvSpPr>
        <p:spPr bwMode="auto">
          <a:xfrm>
            <a:off x="36857357" y="1419506"/>
            <a:ext cx="3798278" cy="3684898"/>
          </a:xfrm>
          <a:prstGeom prst="rect">
            <a:avLst/>
          </a:prstGeom>
        </p:spPr>
        <p:txBody>
          <a:bodyPr vert="horz" lIns="91440" tIns="45720" rIns="91440" bIns="45720" rtlCol="0" anchor="b"/>
          <a:lstStyle>
            <a:lvl1pPr algn="ctr">
              <a:defRPr sz="13440" b="0" i="0">
                <a:solidFill>
                  <a:schemeClr val="bg1"/>
                </a:solidFill>
              </a:defRPr>
            </a:lvl1pPr>
          </a:lstStyle>
          <a:p>
            <a:fld id="{5FD8FEC7-2C5D-45DE-84FB-9C36ADEAE2EE}" type="slidenum">
              <a:rPr lang="en-US" smtClean="0"/>
              <a:pPr/>
              <a:t>‹#›</a:t>
            </a:fld>
            <a:endParaRPr lang="en-US"/>
          </a:p>
        </p:txBody>
      </p:sp>
    </p:spTree>
    <p:extLst>
      <p:ext uri="{BB962C8B-B14F-4D97-AF65-F5344CB8AC3E}">
        <p14:creationId xmlns:p14="http://schemas.microsoft.com/office/powerpoint/2010/main" val="3997123249"/>
      </p:ext>
    </p:extLst>
  </p:cSld>
  <p:clrMap bg1="lt1" tx1="dk1" bg2="lt2" tx2="dk2" accent1="accent1" accent2="accent2" accent3="accent3" accent4="accent4" accent5="accent5" accent6="accent6" hlink="hlink" folHlink="folHlink"/>
  <p:sldLayoutIdLst>
    <p:sldLayoutId id="2147484498" r:id="rId1"/>
    <p:sldLayoutId id="2147484499" r:id="rId2"/>
    <p:sldLayoutId id="2147484500" r:id="rId3"/>
    <p:sldLayoutId id="2147484501" r:id="rId4"/>
    <p:sldLayoutId id="2147484502" r:id="rId5"/>
    <p:sldLayoutId id="2147484503" r:id="rId6"/>
    <p:sldLayoutId id="2147484504" r:id="rId7"/>
    <p:sldLayoutId id="2147484505" r:id="rId8"/>
    <p:sldLayoutId id="2147484506" r:id="rId9"/>
    <p:sldLayoutId id="2147484507" r:id="rId10"/>
    <p:sldLayoutId id="2147484508" r:id="rId11"/>
    <p:sldLayoutId id="2147484509" r:id="rId12"/>
    <p:sldLayoutId id="2147484510" r:id="rId13"/>
    <p:sldLayoutId id="2147484511" r:id="rId14"/>
    <p:sldLayoutId id="2147484512" r:id="rId15"/>
    <p:sldLayoutId id="2147484513" r:id="rId16"/>
    <p:sldLayoutId id="2147484514" r:id="rId17"/>
  </p:sldLayoutIdLst>
  <p:hf hdr="0" ftr="0" dt="0"/>
  <p:txStyles>
    <p:titleStyle>
      <a:lvl1pPr algn="l" defTabSz="2194560" rtl="0" eaLnBrk="1" latinLnBrk="0" hangingPunct="1">
        <a:spcBef>
          <a:spcPct val="0"/>
        </a:spcBef>
        <a:buNone/>
        <a:defRPr sz="1536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645920" indent="-1645920" algn="l" defTabSz="2194560" rtl="0" eaLnBrk="1" latinLnBrk="0" hangingPunct="1">
        <a:spcBef>
          <a:spcPts val="4800"/>
        </a:spcBef>
        <a:spcAft>
          <a:spcPts val="0"/>
        </a:spcAft>
        <a:buClr>
          <a:schemeClr val="accent1"/>
        </a:buClr>
        <a:buSzPct val="80000"/>
        <a:buFont typeface="Wingdings 3" charset="2"/>
        <a:buChar char=""/>
        <a:defRPr sz="8640" b="0" i="0" kern="1200">
          <a:solidFill>
            <a:schemeClr val="tx1">
              <a:lumMod val="75000"/>
              <a:lumOff val="25000"/>
            </a:schemeClr>
          </a:solidFill>
          <a:latin typeface="+mn-lt"/>
          <a:ea typeface="+mn-ea"/>
          <a:cs typeface="+mn-cs"/>
        </a:defRPr>
      </a:lvl1pPr>
      <a:lvl2pPr marL="3291840" indent="-1360627" algn="l" defTabSz="2194560" rtl="0" eaLnBrk="1" latinLnBrk="0" hangingPunct="1">
        <a:spcBef>
          <a:spcPts val="4800"/>
        </a:spcBef>
        <a:spcAft>
          <a:spcPts val="0"/>
        </a:spcAft>
        <a:buClr>
          <a:schemeClr val="accent1"/>
        </a:buClr>
        <a:buSzPct val="80000"/>
        <a:buFont typeface="Wingdings 3" charset="2"/>
        <a:buChar char=""/>
        <a:defRPr sz="7680" b="0" i="0" kern="1200">
          <a:solidFill>
            <a:schemeClr val="tx1">
              <a:lumMod val="75000"/>
              <a:lumOff val="25000"/>
            </a:schemeClr>
          </a:solidFill>
          <a:latin typeface="+mn-lt"/>
          <a:ea typeface="+mn-ea"/>
          <a:cs typeface="+mn-cs"/>
        </a:defRPr>
      </a:lvl2pPr>
      <a:lvl3pPr marL="4608576" indent="-1097280" algn="l" defTabSz="2194560" rtl="0" eaLnBrk="1" latinLnBrk="0" hangingPunct="1">
        <a:spcBef>
          <a:spcPts val="4800"/>
        </a:spcBef>
        <a:spcAft>
          <a:spcPts val="0"/>
        </a:spcAft>
        <a:buClr>
          <a:schemeClr val="accent1"/>
        </a:buClr>
        <a:buSzPct val="80000"/>
        <a:buFont typeface="Wingdings 3" charset="2"/>
        <a:buChar char=""/>
        <a:defRPr sz="6720" b="0" i="0" kern="1200">
          <a:solidFill>
            <a:schemeClr val="tx1">
              <a:lumMod val="75000"/>
              <a:lumOff val="25000"/>
            </a:schemeClr>
          </a:solidFill>
          <a:latin typeface="+mn-lt"/>
          <a:ea typeface="+mn-ea"/>
          <a:cs typeface="+mn-cs"/>
        </a:defRPr>
      </a:lvl3pPr>
      <a:lvl4pPr marL="5925312" indent="-1097280" algn="l" defTabSz="2194560" rtl="0" eaLnBrk="1" latinLnBrk="0" hangingPunct="1">
        <a:spcBef>
          <a:spcPts val="4800"/>
        </a:spcBef>
        <a:spcAft>
          <a:spcPts val="0"/>
        </a:spcAft>
        <a:buClr>
          <a:schemeClr val="accent1"/>
        </a:buClr>
        <a:buSzPct val="80000"/>
        <a:buFont typeface="Wingdings 3" charset="2"/>
        <a:buChar char=""/>
        <a:defRPr sz="5760" b="0" i="0" kern="1200">
          <a:solidFill>
            <a:schemeClr val="tx1">
              <a:lumMod val="75000"/>
              <a:lumOff val="25000"/>
            </a:schemeClr>
          </a:solidFill>
          <a:latin typeface="+mn-lt"/>
          <a:ea typeface="+mn-ea"/>
          <a:cs typeface="+mn-cs"/>
        </a:defRPr>
      </a:lvl4pPr>
      <a:lvl5pPr marL="7242048" indent="-1097280" algn="l" defTabSz="2194560" rtl="0" eaLnBrk="1" latinLnBrk="0" hangingPunct="1">
        <a:spcBef>
          <a:spcPts val="4800"/>
        </a:spcBef>
        <a:spcAft>
          <a:spcPts val="0"/>
        </a:spcAft>
        <a:buClr>
          <a:schemeClr val="accent1"/>
        </a:buClr>
        <a:buSzPct val="80000"/>
        <a:buFont typeface="Wingdings 3" charset="2"/>
        <a:buChar char=""/>
        <a:defRPr sz="5760" b="0" i="0" kern="1200">
          <a:solidFill>
            <a:schemeClr val="tx1">
              <a:lumMod val="75000"/>
              <a:lumOff val="25000"/>
            </a:schemeClr>
          </a:solidFill>
          <a:latin typeface="+mn-lt"/>
          <a:ea typeface="+mn-ea"/>
          <a:cs typeface="+mn-cs"/>
        </a:defRPr>
      </a:lvl5pPr>
      <a:lvl6pPr marL="8710080" indent="-1097280" algn="l" defTabSz="2194560" rtl="0" eaLnBrk="1" latinLnBrk="0" hangingPunct="1">
        <a:spcBef>
          <a:spcPts val="4800"/>
        </a:spcBef>
        <a:spcAft>
          <a:spcPts val="0"/>
        </a:spcAft>
        <a:buClr>
          <a:schemeClr val="accent1"/>
        </a:buClr>
        <a:buSzPct val="80000"/>
        <a:buFont typeface="Wingdings 3" charset="2"/>
        <a:buChar char=""/>
        <a:defRPr sz="5760" b="0" i="0" kern="1200">
          <a:solidFill>
            <a:schemeClr val="tx1">
              <a:lumMod val="75000"/>
              <a:lumOff val="25000"/>
            </a:schemeClr>
          </a:solidFill>
          <a:latin typeface="+mn-lt"/>
          <a:ea typeface="+mn-ea"/>
          <a:cs typeface="+mn-cs"/>
        </a:defRPr>
      </a:lvl6pPr>
      <a:lvl7pPr marL="9944640" indent="-1097280" algn="l" defTabSz="2194560" rtl="0" eaLnBrk="1" latinLnBrk="0" hangingPunct="1">
        <a:spcBef>
          <a:spcPts val="4800"/>
        </a:spcBef>
        <a:spcAft>
          <a:spcPts val="0"/>
        </a:spcAft>
        <a:buClr>
          <a:schemeClr val="accent1"/>
        </a:buClr>
        <a:buSzPct val="80000"/>
        <a:buFont typeface="Wingdings 3" charset="2"/>
        <a:buChar char=""/>
        <a:defRPr sz="5760" b="0" i="0" kern="1200">
          <a:solidFill>
            <a:schemeClr val="tx1">
              <a:lumMod val="75000"/>
              <a:lumOff val="25000"/>
            </a:schemeClr>
          </a:solidFill>
          <a:latin typeface="+mn-lt"/>
          <a:ea typeface="+mn-ea"/>
          <a:cs typeface="+mn-cs"/>
        </a:defRPr>
      </a:lvl7pPr>
      <a:lvl8pPr marL="10843200" indent="-1097280" algn="l" defTabSz="2194560" rtl="0" eaLnBrk="1" latinLnBrk="0" hangingPunct="1">
        <a:spcBef>
          <a:spcPts val="4800"/>
        </a:spcBef>
        <a:spcAft>
          <a:spcPts val="0"/>
        </a:spcAft>
        <a:buClr>
          <a:schemeClr val="accent1"/>
        </a:buClr>
        <a:buSzPct val="80000"/>
        <a:buFont typeface="Wingdings 3" charset="2"/>
        <a:buChar char=""/>
        <a:defRPr sz="5760" b="0" i="0" kern="1200">
          <a:solidFill>
            <a:schemeClr val="tx1">
              <a:lumMod val="75000"/>
              <a:lumOff val="25000"/>
            </a:schemeClr>
          </a:solidFill>
          <a:latin typeface="+mn-lt"/>
          <a:ea typeface="+mn-ea"/>
          <a:cs typeface="+mn-cs"/>
        </a:defRPr>
      </a:lvl8pPr>
      <a:lvl9pPr marL="11933760" indent="-1097280" algn="l" defTabSz="2194560" rtl="0" eaLnBrk="1" latinLnBrk="0" hangingPunct="1">
        <a:spcBef>
          <a:spcPts val="4800"/>
        </a:spcBef>
        <a:spcAft>
          <a:spcPts val="0"/>
        </a:spcAft>
        <a:buClr>
          <a:schemeClr val="accent1"/>
        </a:buClr>
        <a:buSzPct val="80000"/>
        <a:buFont typeface="Wingdings 3" charset="2"/>
        <a:buChar char=""/>
        <a:defRPr sz="5760" b="0" i="0" kern="1200">
          <a:solidFill>
            <a:schemeClr val="tx1">
              <a:lumMod val="75000"/>
              <a:lumOff val="25000"/>
            </a:schemeClr>
          </a:solidFill>
          <a:latin typeface="+mn-lt"/>
          <a:ea typeface="+mn-ea"/>
          <a:cs typeface="+mn-cs"/>
        </a:defRPr>
      </a:lvl9pPr>
    </p:bodyStyle>
    <p:otherStyle>
      <a:defPPr>
        <a:defRPr lang="en-US"/>
      </a:defPPr>
      <a:lvl1pPr marL="0" algn="l" defTabSz="2194560" rtl="0" eaLnBrk="1" latinLnBrk="0" hangingPunct="1">
        <a:defRPr sz="8640" kern="1200">
          <a:solidFill>
            <a:schemeClr val="tx1"/>
          </a:solidFill>
          <a:latin typeface="+mn-lt"/>
          <a:ea typeface="+mn-ea"/>
          <a:cs typeface="+mn-cs"/>
        </a:defRPr>
      </a:lvl1pPr>
      <a:lvl2pPr marL="2194560" algn="l" defTabSz="2194560" rtl="0" eaLnBrk="1" latinLnBrk="0" hangingPunct="1">
        <a:defRPr sz="8640" kern="1200">
          <a:solidFill>
            <a:schemeClr val="tx1"/>
          </a:solidFill>
          <a:latin typeface="+mn-lt"/>
          <a:ea typeface="+mn-ea"/>
          <a:cs typeface="+mn-cs"/>
        </a:defRPr>
      </a:lvl2pPr>
      <a:lvl3pPr marL="4389120" algn="l" defTabSz="2194560" rtl="0" eaLnBrk="1" latinLnBrk="0" hangingPunct="1">
        <a:defRPr sz="8640" kern="1200">
          <a:solidFill>
            <a:schemeClr val="tx1"/>
          </a:solidFill>
          <a:latin typeface="+mn-lt"/>
          <a:ea typeface="+mn-ea"/>
          <a:cs typeface="+mn-cs"/>
        </a:defRPr>
      </a:lvl3pPr>
      <a:lvl4pPr marL="6583680" algn="l" defTabSz="2194560" rtl="0" eaLnBrk="1" latinLnBrk="0" hangingPunct="1">
        <a:defRPr sz="8640" kern="1200">
          <a:solidFill>
            <a:schemeClr val="tx1"/>
          </a:solidFill>
          <a:latin typeface="+mn-lt"/>
          <a:ea typeface="+mn-ea"/>
          <a:cs typeface="+mn-cs"/>
        </a:defRPr>
      </a:lvl4pPr>
      <a:lvl5pPr marL="8778240" algn="l" defTabSz="2194560" rtl="0" eaLnBrk="1" latinLnBrk="0" hangingPunct="1">
        <a:defRPr sz="8640" kern="1200">
          <a:solidFill>
            <a:schemeClr val="tx1"/>
          </a:solidFill>
          <a:latin typeface="+mn-lt"/>
          <a:ea typeface="+mn-ea"/>
          <a:cs typeface="+mn-cs"/>
        </a:defRPr>
      </a:lvl5pPr>
      <a:lvl6pPr marL="10972800" algn="l" defTabSz="2194560" rtl="0" eaLnBrk="1" latinLnBrk="0" hangingPunct="1">
        <a:defRPr sz="8640" kern="1200">
          <a:solidFill>
            <a:schemeClr val="tx1"/>
          </a:solidFill>
          <a:latin typeface="+mn-lt"/>
          <a:ea typeface="+mn-ea"/>
          <a:cs typeface="+mn-cs"/>
        </a:defRPr>
      </a:lvl6pPr>
      <a:lvl7pPr marL="13167360" algn="l" defTabSz="2194560" rtl="0" eaLnBrk="1" latinLnBrk="0" hangingPunct="1">
        <a:defRPr sz="8640" kern="1200">
          <a:solidFill>
            <a:schemeClr val="tx1"/>
          </a:solidFill>
          <a:latin typeface="+mn-lt"/>
          <a:ea typeface="+mn-ea"/>
          <a:cs typeface="+mn-cs"/>
        </a:defRPr>
      </a:lvl7pPr>
      <a:lvl8pPr marL="15361920" algn="l" defTabSz="2194560" rtl="0" eaLnBrk="1" latinLnBrk="0" hangingPunct="1">
        <a:defRPr sz="8640" kern="1200">
          <a:solidFill>
            <a:schemeClr val="tx1"/>
          </a:solidFill>
          <a:latin typeface="+mn-lt"/>
          <a:ea typeface="+mn-ea"/>
          <a:cs typeface="+mn-cs"/>
        </a:defRPr>
      </a:lvl8pPr>
      <a:lvl9pPr marL="17556480" algn="l" defTabSz="219456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13330" name="Rectangle 3"/>
          <p:cNvSpPr>
            <a:spLocks/>
          </p:cNvSpPr>
          <p:nvPr/>
        </p:nvSpPr>
        <p:spPr bwMode="auto">
          <a:xfrm>
            <a:off x="1828800" y="1822600"/>
            <a:ext cx="40157400" cy="286520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style>
          <a:lnRef idx="1">
            <a:schemeClr val="accent2"/>
          </a:lnRef>
          <a:fillRef idx="2">
            <a:schemeClr val="accent2"/>
          </a:fillRef>
          <a:effectRef idx="1">
            <a:schemeClr val="accent2"/>
          </a:effectRef>
          <a:fontRef idx="minor">
            <a:schemeClr val="dk1"/>
          </a:fontRef>
        </p:style>
        <p:txBody>
          <a:bodyPr lIns="38100" tIns="38100" rIns="38100" bIns="38100" anchor="ctr"/>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6000" dirty="0">
                <a:solidFill>
                  <a:srgbClr val="FFFFFF"/>
                </a:solidFill>
                <a:latin typeface="Gill Sans"/>
                <a:ea typeface="MS PGothic" panose="020B0600070205080204" pitchFamily="34" charset="-128"/>
                <a:sym typeface="Minion Pro" pitchFamily="18" charset="0"/>
              </a:rPr>
              <a:t> </a:t>
            </a:r>
            <a:r>
              <a:rPr lang="en-US" sz="6000" dirty="0" smtClean="0">
                <a:solidFill>
                  <a:schemeClr val="tx1"/>
                </a:solidFill>
                <a:latin typeface="Gill Sans"/>
              </a:rPr>
              <a:t>Phonetic Preferences for CVC Trigrams</a:t>
            </a:r>
            <a:endParaRPr lang="en-US" sz="6000" dirty="0">
              <a:solidFill>
                <a:schemeClr val="tx1"/>
              </a:solidFill>
              <a:latin typeface="Gill Sans"/>
              <a:ea typeface="MS PGothic" panose="020B0600070205080204" pitchFamily="34" charset="-128"/>
              <a:sym typeface="Minion Pro" pitchFamily="18" charset="0"/>
            </a:endParaRPr>
          </a:p>
          <a:p>
            <a:pPr algn="ctr" eaLnBrk="1" hangingPunct="1"/>
            <a:r>
              <a:rPr lang="en-US" sz="6000" dirty="0" err="1" smtClean="0">
                <a:solidFill>
                  <a:schemeClr val="tx1"/>
                </a:solidFill>
                <a:latin typeface="Gill Sans"/>
                <a:ea typeface="MS PGothic" panose="020B0600070205080204" pitchFamily="34" charset="-128"/>
                <a:sym typeface="Minion Pro" pitchFamily="18" charset="0"/>
              </a:rPr>
              <a:t>Jahnavi</a:t>
            </a:r>
            <a:r>
              <a:rPr lang="en-US" sz="6000" dirty="0" smtClean="0">
                <a:solidFill>
                  <a:schemeClr val="tx1"/>
                </a:solidFill>
                <a:latin typeface="Gill Sans"/>
                <a:ea typeface="MS PGothic" panose="020B0600070205080204" pitchFamily="34" charset="-128"/>
                <a:sym typeface="Minion Pro" pitchFamily="18" charset="0"/>
              </a:rPr>
              <a:t> R. Delmonico and Erin M. Buchanan</a:t>
            </a:r>
          </a:p>
          <a:p>
            <a:pPr algn="ctr" eaLnBrk="1" hangingPunct="1"/>
            <a:r>
              <a:rPr lang="en-US" sz="6000" dirty="0" smtClean="0">
                <a:solidFill>
                  <a:schemeClr val="tx1"/>
                </a:solidFill>
                <a:latin typeface="Gill Sans"/>
                <a:ea typeface="MS PGothic" panose="020B0600070205080204" pitchFamily="34" charset="-128"/>
                <a:sym typeface="Minion Pro" pitchFamily="18" charset="0"/>
              </a:rPr>
              <a:t>Missouri </a:t>
            </a:r>
            <a:r>
              <a:rPr lang="en-US" sz="6000" dirty="0">
                <a:solidFill>
                  <a:schemeClr val="tx1"/>
                </a:solidFill>
                <a:latin typeface="Gill Sans"/>
                <a:ea typeface="MS PGothic" panose="020B0600070205080204" pitchFamily="34" charset="-128"/>
                <a:sym typeface="Minion Pro" pitchFamily="18" charset="0"/>
              </a:rPr>
              <a:t>State University</a:t>
            </a:r>
          </a:p>
        </p:txBody>
      </p:sp>
      <p:sp>
        <p:nvSpPr>
          <p:cNvPr id="13314" name="Line 4"/>
          <p:cNvSpPr>
            <a:spLocks noChangeShapeType="1"/>
          </p:cNvSpPr>
          <p:nvPr/>
        </p:nvSpPr>
        <p:spPr bwMode="auto">
          <a:xfrm>
            <a:off x="1828799" y="4724400"/>
            <a:ext cx="76201" cy="26898600"/>
          </a:xfrm>
          <a:prstGeom prst="line">
            <a:avLst/>
          </a:prstGeom>
          <a:noFill/>
          <a:ln w="9525">
            <a:solidFill>
              <a:srgbClr val="292989"/>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5" name="Line 5"/>
          <p:cNvSpPr>
            <a:spLocks noChangeShapeType="1"/>
          </p:cNvSpPr>
          <p:nvPr/>
        </p:nvSpPr>
        <p:spPr bwMode="auto">
          <a:xfrm>
            <a:off x="41986200" y="4724400"/>
            <a:ext cx="0" cy="26822400"/>
          </a:xfrm>
          <a:prstGeom prst="line">
            <a:avLst/>
          </a:prstGeom>
          <a:noFill/>
          <a:ln w="9525">
            <a:solidFill>
              <a:srgbClr val="292989"/>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6" name="Line 6"/>
          <p:cNvSpPr>
            <a:spLocks noChangeShapeType="1"/>
          </p:cNvSpPr>
          <p:nvPr/>
        </p:nvSpPr>
        <p:spPr bwMode="auto">
          <a:xfrm rot="10800000" flipH="1">
            <a:off x="1828800" y="31546800"/>
            <a:ext cx="40233600" cy="76200"/>
          </a:xfrm>
          <a:prstGeom prst="line">
            <a:avLst/>
          </a:prstGeom>
          <a:noFill/>
          <a:ln w="9525">
            <a:solidFill>
              <a:srgbClr val="292989"/>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054" name="Rectangle 7"/>
          <p:cNvSpPr>
            <a:spLocks/>
          </p:cNvSpPr>
          <p:nvPr/>
        </p:nvSpPr>
        <p:spPr bwMode="auto">
          <a:xfrm>
            <a:off x="2590800" y="5115563"/>
            <a:ext cx="38785800" cy="883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4800" b="1" dirty="0" smtClean="0">
                <a:solidFill>
                  <a:schemeClr val="accent2">
                    <a:lumMod val="60000"/>
                    <a:lumOff val="40000"/>
                  </a:schemeClr>
                </a:solidFill>
                <a:latin typeface="Gill Sans"/>
                <a:ea typeface="MS PGothic" panose="020B0600070205080204" pitchFamily="34" charset="-128"/>
                <a:sym typeface="Times New Roman Bold" panose="02020803070505020304" pitchFamily="18" charset="0"/>
              </a:rPr>
              <a:t>The Question</a:t>
            </a:r>
          </a:p>
          <a:p>
            <a:pPr eaLnBrk="1" hangingPunct="1"/>
            <a:r>
              <a:rPr lang="en-US" sz="4800" dirty="0" smtClean="0">
                <a:solidFill>
                  <a:schemeClr val="accent1">
                    <a:lumMod val="20000"/>
                    <a:lumOff val="80000"/>
                  </a:schemeClr>
                </a:solidFill>
                <a:latin typeface="Gill Sans"/>
                <a:ea typeface="MS PGothic" panose="020B0600070205080204" pitchFamily="34" charset="-128"/>
                <a:cs typeface="Times New Roman" pitchFamily="18" charset="0"/>
                <a:sym typeface="Times New Roman Bold" panose="02020803070505020304" pitchFamily="18" charset="0"/>
              </a:rPr>
              <a:t>How do we decide whether we like the sound of something? </a:t>
            </a:r>
            <a:r>
              <a:rPr lang="en-US" sz="4800" dirty="0">
                <a:solidFill>
                  <a:schemeClr val="accent1">
                    <a:lumMod val="20000"/>
                    <a:lumOff val="80000"/>
                  </a:schemeClr>
                </a:solidFill>
                <a:latin typeface="Gill Sans"/>
                <a:ea typeface="MS PGothic" panose="020B0600070205080204" pitchFamily="34" charset="-128"/>
                <a:cs typeface="Times New Roman" pitchFamily="18" charset="0"/>
                <a:sym typeface="Times New Roman Bold" panose="02020803070505020304" pitchFamily="18" charset="0"/>
              </a:rPr>
              <a:t> </a:t>
            </a:r>
            <a:r>
              <a:rPr lang="en-US" sz="4800" dirty="0" smtClean="0">
                <a:solidFill>
                  <a:schemeClr val="accent1">
                    <a:lumMod val="20000"/>
                    <a:lumOff val="80000"/>
                  </a:schemeClr>
                </a:solidFill>
                <a:latin typeface="Gill Sans"/>
                <a:ea typeface="MS PGothic" panose="020B0600070205080204" pitchFamily="34" charset="-128"/>
                <a:cs typeface="Times New Roman" pitchFamily="18" charset="0"/>
                <a:sym typeface="Times New Roman Bold" panose="02020803070505020304" pitchFamily="18" charset="0"/>
              </a:rPr>
              <a:t>Do we prefer certain sounds outright?  Languages are sometimes said to have emotional profiles; i.e. German sounds angry while French sounds romantic.  Supposedly, “cellar door” </a:t>
            </a:r>
            <a:r>
              <a:rPr lang="en-US" sz="4800" dirty="0">
                <a:solidFill>
                  <a:schemeClr val="accent1">
                    <a:lumMod val="20000"/>
                    <a:lumOff val="80000"/>
                  </a:schemeClr>
                </a:solidFill>
                <a:latin typeface="Gill Sans"/>
                <a:ea typeface="MS PGothic" panose="020B0600070205080204" pitchFamily="34" charset="-128"/>
                <a:cs typeface="Times New Roman" pitchFamily="18" charset="0"/>
                <a:sym typeface="Times New Roman Bold" panose="02020803070505020304" pitchFamily="18" charset="0"/>
              </a:rPr>
              <a:t>is , independent of </a:t>
            </a:r>
            <a:r>
              <a:rPr lang="en-US" sz="4800" dirty="0" smtClean="0">
                <a:solidFill>
                  <a:schemeClr val="accent1">
                    <a:lumMod val="20000"/>
                    <a:lumOff val="80000"/>
                  </a:schemeClr>
                </a:solidFill>
                <a:latin typeface="Gill Sans"/>
                <a:ea typeface="MS PGothic" panose="020B0600070205080204" pitchFamily="34" charset="-128"/>
                <a:cs typeface="Times New Roman" pitchFamily="18" charset="0"/>
                <a:sym typeface="Times New Roman Bold" panose="02020803070505020304" pitchFamily="18" charset="0"/>
              </a:rPr>
              <a:t>meaning, the most beautiful phrase in the English language.  These folk-psychological examples imply that some sounds are preferable by their very nature.  We set out, in this experiment, to explore the existence of phonetic preferences in nonsense words.</a:t>
            </a:r>
            <a:endParaRPr lang="en-US" sz="4800" dirty="0">
              <a:latin typeface="Gill Sans"/>
              <a:ea typeface="Calibri"/>
              <a:cs typeface="Times New Roman"/>
            </a:endParaRPr>
          </a:p>
          <a:p>
            <a:pPr eaLnBrk="1" hangingPunct="1"/>
            <a:endParaRPr lang="en-US" sz="3600" dirty="0">
              <a:solidFill>
                <a:schemeClr val="tx1"/>
              </a:solidFill>
              <a:latin typeface="Times New Roman Bold" panose="02020803070505020304" pitchFamily="18" charset="0"/>
              <a:ea typeface="MS PGothic" panose="020B0600070205080204" pitchFamily="34" charset="-128"/>
              <a:sym typeface="Times New Roman Bold" panose="02020803070505020304" pitchFamily="18" charset="0"/>
            </a:endParaRPr>
          </a:p>
        </p:txBody>
      </p:sp>
      <p:sp>
        <p:nvSpPr>
          <p:cNvPr id="13322" name="Rectangle 14"/>
          <p:cNvSpPr>
            <a:spLocks/>
          </p:cNvSpPr>
          <p:nvPr/>
        </p:nvSpPr>
        <p:spPr bwMode="auto">
          <a:xfrm>
            <a:off x="29184600" y="27355800"/>
            <a:ext cx="130175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lvl1pPr marL="342900" indent="-342900" eaLnBrk="0" hangingPunct="0">
              <a:defRPr sz="1200">
                <a:solidFill>
                  <a:srgbClr val="000000"/>
                </a:solidFill>
                <a:latin typeface="Gill Sans" pitchFamily="-84" charset="0"/>
                <a:ea typeface="ヒラギノ角ゴ ProN W3" pitchFamily="-84" charset="-128"/>
                <a:sym typeface="Gill Sans" pitchFamily="-84" charset="0"/>
              </a:defRPr>
            </a:lvl1pPr>
            <a:lvl2pPr marL="800100" indent="-34290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eaLnBrk="1" hangingPunct="1">
              <a:buFont typeface="Arial" panose="020B0604020202020204" pitchFamily="34" charset="0"/>
              <a:buChar char="•"/>
            </a:pPr>
            <a:endParaRPr lang="en-US" sz="4000" dirty="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endParaRPr lang="en-US" sz="3000" b="1" dirty="0">
              <a:latin typeface="Times New Roman" panose="02020603050405020304" pitchFamily="18" charset="0"/>
              <a:cs typeface="Times New Roman" panose="02020603050405020304" pitchFamily="18" charset="0"/>
            </a:endParaRPr>
          </a:p>
        </p:txBody>
      </p:sp>
      <p:sp>
        <p:nvSpPr>
          <p:cNvPr id="39" name="Rectangle 13"/>
          <p:cNvSpPr>
            <a:spLocks/>
          </p:cNvSpPr>
          <p:nvPr/>
        </p:nvSpPr>
        <p:spPr bwMode="auto">
          <a:xfrm>
            <a:off x="2590800" y="9982200"/>
            <a:ext cx="19735800" cy="807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4000" b="1" dirty="0" smtClean="0">
                <a:solidFill>
                  <a:schemeClr val="accent4">
                    <a:lumMod val="75000"/>
                  </a:schemeClr>
                </a:solidFill>
                <a:latin typeface="Gill Sans"/>
                <a:ea typeface="MS PGothic" panose="020B0600070205080204" pitchFamily="34" charset="-128"/>
                <a:cs typeface="Times New Roman" pitchFamily="18" charset="0"/>
                <a:sym typeface="Times New Roman Bold" panose="02020803070505020304" pitchFamily="18" charset="0"/>
              </a:rPr>
              <a:t>Method</a:t>
            </a:r>
          </a:p>
          <a:p>
            <a:pPr eaLnBrk="1" hangingPunct="1"/>
            <a:r>
              <a:rPr lang="en-US" sz="3200" dirty="0" smtClean="0">
                <a:solidFill>
                  <a:schemeClr val="tx1"/>
                </a:solidFill>
                <a:latin typeface="Gill Sans"/>
                <a:ea typeface="MS PGothic" panose="020B0600070205080204" pitchFamily="34" charset="-128"/>
                <a:sym typeface="Times New Roman Bold" panose="02020803070505020304" pitchFamily="18" charset="0"/>
              </a:rPr>
              <a:t>We created eight pairs of consonant-vowel-consonant (CVC) trigrams with the following criteria:</a:t>
            </a:r>
          </a:p>
          <a:p>
            <a:pPr marL="1314450" lvl="1" indent="-571500" eaLnBrk="1" hangingPunct="1">
              <a:buFont typeface="Arial" panose="020B0604020202020204" pitchFamily="34" charset="0"/>
              <a:buChar char="•"/>
            </a:pPr>
            <a:r>
              <a:rPr lang="en-US" sz="3200" dirty="0" smtClean="0">
                <a:solidFill>
                  <a:schemeClr val="tx1"/>
                </a:solidFill>
                <a:latin typeface="Gill Sans"/>
                <a:ea typeface="MS PGothic" panose="020B0600070205080204" pitchFamily="34" charset="-128"/>
                <a:sym typeface="Times New Roman Bold" panose="02020803070505020304" pitchFamily="18" charset="0"/>
              </a:rPr>
              <a:t>Readily pronounceable</a:t>
            </a:r>
          </a:p>
          <a:p>
            <a:pPr marL="1314450" lvl="1" indent="-571500" eaLnBrk="1" hangingPunct="1">
              <a:buFont typeface="Arial" panose="020B0604020202020204" pitchFamily="34" charset="0"/>
              <a:buChar char="•"/>
            </a:pPr>
            <a:r>
              <a:rPr lang="en-US" sz="3200" dirty="0" smtClean="0">
                <a:solidFill>
                  <a:schemeClr val="tx1"/>
                </a:solidFill>
                <a:latin typeface="Gill Sans"/>
                <a:ea typeface="MS PGothic" panose="020B0600070205080204" pitchFamily="34" charset="-128"/>
                <a:sym typeface="Times New Roman Bold" panose="02020803070505020304" pitchFamily="18" charset="0"/>
              </a:rPr>
              <a:t>Matched for low/medium associative value (Archer 1960)</a:t>
            </a:r>
          </a:p>
          <a:p>
            <a:pPr marL="1314450" lvl="1" indent="-571500" eaLnBrk="1" hangingPunct="1">
              <a:buFont typeface="Arial" panose="020B0604020202020204" pitchFamily="34" charset="0"/>
              <a:buChar char="•"/>
            </a:pPr>
            <a:r>
              <a:rPr lang="en-US" sz="3200" dirty="0" smtClean="0">
                <a:solidFill>
                  <a:schemeClr val="tx1"/>
                </a:solidFill>
                <a:latin typeface="Gill Sans"/>
                <a:ea typeface="MS PGothic" panose="020B0600070205080204" pitchFamily="34" charset="-128"/>
                <a:sym typeface="Times New Roman Bold" panose="02020803070505020304" pitchFamily="18" charset="0"/>
              </a:rPr>
              <a:t>Differing by one phoneme only</a:t>
            </a:r>
          </a:p>
          <a:p>
            <a:pPr eaLnBrk="1" hangingPunct="1"/>
            <a:r>
              <a:rPr lang="en-US" sz="3200" dirty="0" smtClean="0">
                <a:solidFill>
                  <a:schemeClr val="tx1"/>
                </a:solidFill>
                <a:latin typeface="Gill Sans"/>
                <a:ea typeface="MS PGothic" panose="020B0600070205080204" pitchFamily="34" charset="-128"/>
                <a:sym typeface="Times New Roman Bold" panose="02020803070505020304" pitchFamily="18" charset="0"/>
              </a:rPr>
              <a:t>Pronunciations:</a:t>
            </a:r>
          </a:p>
          <a:p>
            <a:pPr marL="1314450" lvl="1" indent="-571500" eaLnBrk="1" hangingPunct="1">
              <a:buFont typeface="Arial" panose="020B0604020202020204" pitchFamily="34" charset="0"/>
              <a:buChar char="•"/>
            </a:pPr>
            <a:r>
              <a:rPr lang="en-US" sz="3200" dirty="0" err="1" smtClean="0">
                <a:solidFill>
                  <a:schemeClr val="tx1"/>
                </a:solidFill>
                <a:latin typeface="Gill Sans"/>
                <a:ea typeface="MS PGothic" panose="020B0600070205080204" pitchFamily="34" charset="-128"/>
                <a:sym typeface="Times New Roman Bold" panose="02020803070505020304" pitchFamily="18" charset="0"/>
              </a:rPr>
              <a:t>yɨt</a:t>
            </a:r>
            <a:r>
              <a:rPr lang="en-US" sz="3200" dirty="0" smtClean="0">
                <a:solidFill>
                  <a:schemeClr val="tx1"/>
                </a:solidFill>
                <a:latin typeface="Gill Sans"/>
                <a:ea typeface="MS PGothic" panose="020B0600070205080204" pitchFamily="34" charset="-128"/>
                <a:sym typeface="Times New Roman Bold" panose="02020803070505020304" pitchFamily="18" charset="0"/>
              </a:rPr>
              <a:t>/</a:t>
            </a:r>
            <a:r>
              <a:rPr lang="en-US" sz="3200" dirty="0" err="1" smtClean="0">
                <a:solidFill>
                  <a:schemeClr val="tx1"/>
                </a:solidFill>
                <a:latin typeface="Gill Sans"/>
                <a:ea typeface="MS PGothic" panose="020B0600070205080204" pitchFamily="34" charset="-128"/>
                <a:sym typeface="Times New Roman Bold" panose="02020803070505020304" pitchFamily="18" charset="0"/>
              </a:rPr>
              <a:t>yit</a:t>
            </a:r>
            <a:endParaRPr lang="en-US" sz="3200" dirty="0">
              <a:solidFill>
                <a:schemeClr val="tx1"/>
              </a:solidFill>
              <a:latin typeface="Gill Sans"/>
              <a:ea typeface="MS PGothic" panose="020B0600070205080204" pitchFamily="34" charset="-128"/>
              <a:sym typeface="Times New Roman Bold" panose="02020803070505020304" pitchFamily="18" charset="0"/>
            </a:endParaRPr>
          </a:p>
          <a:p>
            <a:pPr marL="1314450" lvl="1" indent="-571500" eaLnBrk="1" hangingPunct="1">
              <a:buFont typeface="Arial" panose="020B0604020202020204" pitchFamily="34" charset="0"/>
              <a:buChar char="•"/>
            </a:pPr>
            <a:r>
              <a:rPr lang="en-US" sz="3200" dirty="0" err="1">
                <a:solidFill>
                  <a:schemeClr val="tx1"/>
                </a:solidFill>
                <a:latin typeface="Gill Sans"/>
                <a:ea typeface="MS PGothic" panose="020B0600070205080204" pitchFamily="34" charset="-128"/>
                <a:sym typeface="Times New Roman Bold" panose="02020803070505020304" pitchFamily="18" charset="0"/>
              </a:rPr>
              <a:t>m</a:t>
            </a:r>
            <a:r>
              <a:rPr lang="en-US" sz="3200" dirty="0" err="1" smtClean="0">
                <a:solidFill>
                  <a:schemeClr val="tx1"/>
                </a:solidFill>
                <a:latin typeface="Gill Sans"/>
                <a:ea typeface="MS PGothic" panose="020B0600070205080204" pitchFamily="34" charset="-128"/>
                <a:sym typeface="Times New Roman Bold" panose="02020803070505020304" pitchFamily="18" charset="0"/>
              </a:rPr>
              <a:t>of</a:t>
            </a:r>
            <a:r>
              <a:rPr lang="en-US" sz="3200" dirty="0" smtClean="0">
                <a:solidFill>
                  <a:schemeClr val="tx1"/>
                </a:solidFill>
                <a:latin typeface="Gill Sans"/>
                <a:ea typeface="MS PGothic" panose="020B0600070205080204" pitchFamily="34" charset="-128"/>
                <a:sym typeface="Times New Roman Bold" panose="02020803070505020304" pitchFamily="18" charset="0"/>
              </a:rPr>
              <a:t>/</a:t>
            </a:r>
            <a:r>
              <a:rPr lang="en-US" sz="3200" dirty="0" err="1" smtClean="0">
                <a:solidFill>
                  <a:schemeClr val="tx1"/>
                </a:solidFill>
                <a:latin typeface="Gill Sans"/>
                <a:ea typeface="MS PGothic" panose="020B0600070205080204" pitchFamily="34" charset="-128"/>
                <a:sym typeface="Times New Roman Bold" panose="02020803070505020304" pitchFamily="18" charset="0"/>
              </a:rPr>
              <a:t>mɐf</a:t>
            </a:r>
            <a:endParaRPr lang="en-US" sz="3200" dirty="0">
              <a:solidFill>
                <a:schemeClr val="tx1"/>
              </a:solidFill>
              <a:latin typeface="Gill Sans"/>
              <a:ea typeface="MS PGothic" panose="020B0600070205080204" pitchFamily="34" charset="-128"/>
              <a:sym typeface="Times New Roman Bold" panose="02020803070505020304" pitchFamily="18" charset="0"/>
            </a:endParaRPr>
          </a:p>
          <a:p>
            <a:pPr marL="1314450" lvl="1" indent="-571500" eaLnBrk="1" hangingPunct="1">
              <a:buFont typeface="Arial" panose="020B0604020202020204" pitchFamily="34" charset="0"/>
              <a:buChar char="•"/>
            </a:pPr>
            <a:r>
              <a:rPr lang="en-US" sz="3200" dirty="0" err="1" smtClean="0">
                <a:solidFill>
                  <a:schemeClr val="tx1"/>
                </a:solidFill>
                <a:latin typeface="Gill Sans"/>
                <a:ea typeface="MS PGothic" panose="020B0600070205080204" pitchFamily="34" charset="-128"/>
                <a:sym typeface="Times New Roman Bold" panose="02020803070505020304" pitchFamily="18" charset="0"/>
              </a:rPr>
              <a:t>hez</a:t>
            </a:r>
            <a:r>
              <a:rPr lang="en-US" sz="3200" dirty="0" smtClean="0">
                <a:solidFill>
                  <a:schemeClr val="tx1"/>
                </a:solidFill>
                <a:latin typeface="Gill Sans"/>
                <a:ea typeface="MS PGothic" panose="020B0600070205080204" pitchFamily="34" charset="-128"/>
                <a:sym typeface="Times New Roman Bold" panose="02020803070505020304" pitchFamily="18" charset="0"/>
              </a:rPr>
              <a:t>/</a:t>
            </a:r>
            <a:r>
              <a:rPr lang="en-US" sz="3200" dirty="0" err="1" smtClean="0">
                <a:solidFill>
                  <a:schemeClr val="tx1"/>
                </a:solidFill>
                <a:latin typeface="Gill Sans"/>
                <a:ea typeface="MS PGothic" panose="020B0600070205080204" pitchFamily="34" charset="-128"/>
                <a:sym typeface="Times New Roman Bold" panose="02020803070505020304" pitchFamily="18" charset="0"/>
              </a:rPr>
              <a:t>xez</a:t>
            </a:r>
            <a:endParaRPr lang="en-US" sz="3200" dirty="0" smtClean="0">
              <a:solidFill>
                <a:schemeClr val="tx1"/>
              </a:solidFill>
              <a:latin typeface="Gill Sans"/>
              <a:ea typeface="MS PGothic" panose="020B0600070205080204" pitchFamily="34" charset="-128"/>
              <a:sym typeface="Times New Roman Bold" panose="02020803070505020304" pitchFamily="18" charset="0"/>
            </a:endParaRPr>
          </a:p>
          <a:p>
            <a:pPr marL="1314450" lvl="1" indent="-571500" eaLnBrk="1" hangingPunct="1">
              <a:buFont typeface="Arial" panose="020B0604020202020204" pitchFamily="34" charset="0"/>
              <a:buChar char="•"/>
            </a:pPr>
            <a:r>
              <a:rPr lang="en-US" sz="3200" dirty="0" err="1">
                <a:solidFill>
                  <a:schemeClr val="tx1"/>
                </a:solidFill>
                <a:latin typeface="Gill Sans"/>
                <a:ea typeface="MS PGothic" panose="020B0600070205080204" pitchFamily="34" charset="-128"/>
                <a:sym typeface="Times New Roman Bold" panose="02020803070505020304" pitchFamily="18" charset="0"/>
              </a:rPr>
              <a:t>t</a:t>
            </a:r>
            <a:r>
              <a:rPr lang="en-US" sz="3200" dirty="0" err="1" smtClean="0">
                <a:solidFill>
                  <a:schemeClr val="tx1"/>
                </a:solidFill>
                <a:latin typeface="Gill Sans"/>
                <a:ea typeface="MS PGothic" panose="020B0600070205080204" pitchFamily="34" charset="-128"/>
                <a:sym typeface="Times New Roman Bold" panose="02020803070505020304" pitchFamily="18" charset="0"/>
              </a:rPr>
              <a:t>ib</a:t>
            </a:r>
            <a:r>
              <a:rPr lang="en-US" sz="3200" dirty="0" smtClean="0">
                <a:solidFill>
                  <a:schemeClr val="tx1"/>
                </a:solidFill>
                <a:latin typeface="Gill Sans"/>
                <a:ea typeface="MS PGothic" panose="020B0600070205080204" pitchFamily="34" charset="-128"/>
                <a:sym typeface="Times New Roman Bold" panose="02020803070505020304" pitchFamily="18" charset="0"/>
              </a:rPr>
              <a:t>/</a:t>
            </a:r>
            <a:r>
              <a:rPr lang="en-US" sz="3200" dirty="0" err="1" smtClean="0">
                <a:solidFill>
                  <a:schemeClr val="tx1"/>
                </a:solidFill>
                <a:latin typeface="Gill Sans"/>
                <a:ea typeface="MS PGothic" panose="020B0600070205080204" pitchFamily="34" charset="-128"/>
                <a:sym typeface="Times New Roman Bold" panose="02020803070505020304" pitchFamily="18" charset="0"/>
              </a:rPr>
              <a:t>tɜb</a:t>
            </a:r>
            <a:endParaRPr lang="en-US" sz="3200" dirty="0">
              <a:solidFill>
                <a:schemeClr val="tx1"/>
              </a:solidFill>
              <a:latin typeface="Gill Sans"/>
              <a:ea typeface="MS PGothic" panose="020B0600070205080204" pitchFamily="34" charset="-128"/>
              <a:sym typeface="Times New Roman Bold" panose="02020803070505020304" pitchFamily="18" charset="0"/>
            </a:endParaRPr>
          </a:p>
          <a:p>
            <a:pPr eaLnBrk="1" hangingPunct="1"/>
            <a:r>
              <a:rPr lang="en-US" sz="3200" dirty="0" smtClean="0">
                <a:solidFill>
                  <a:schemeClr val="tx1"/>
                </a:solidFill>
                <a:latin typeface="Gill Sans"/>
                <a:ea typeface="MS PGothic" panose="020B0600070205080204" pitchFamily="34" charset="-128"/>
                <a:sym typeface="Times New Roman Bold" panose="02020803070505020304" pitchFamily="18" charset="0"/>
              </a:rPr>
              <a:t>Pronunciations were recorded and presented in randomized order in a </a:t>
            </a:r>
            <a:r>
              <a:rPr lang="en-US" sz="3200" dirty="0" err="1" smtClean="0">
                <a:solidFill>
                  <a:schemeClr val="tx1"/>
                </a:solidFill>
                <a:latin typeface="Gill Sans"/>
                <a:ea typeface="MS PGothic" panose="020B0600070205080204" pitchFamily="34" charset="-128"/>
                <a:sym typeface="Times New Roman Bold" panose="02020803070505020304" pitchFamily="18" charset="0"/>
              </a:rPr>
              <a:t>Qualtrics</a:t>
            </a:r>
            <a:r>
              <a:rPr lang="en-US" sz="3200" dirty="0" smtClean="0">
                <a:solidFill>
                  <a:schemeClr val="tx1"/>
                </a:solidFill>
                <a:latin typeface="Gill Sans"/>
                <a:ea typeface="MS PGothic" panose="020B0600070205080204" pitchFamily="34" charset="-128"/>
                <a:sym typeface="Times New Roman Bold" panose="02020803070505020304" pitchFamily="18" charset="0"/>
              </a:rPr>
              <a:t> survey. All participants listened to both pronunciations, separated by a distractor word-find task.  After each recording, participants were asked for ratings of:</a:t>
            </a:r>
          </a:p>
          <a:p>
            <a:pPr marL="1314450" lvl="1" indent="-571500" eaLnBrk="1" hangingPunct="1">
              <a:buFont typeface="Arial" panose="020B0604020202020204" pitchFamily="34" charset="0"/>
              <a:buChar char="•"/>
            </a:pPr>
            <a:r>
              <a:rPr lang="en-US" sz="3200" dirty="0" smtClean="0">
                <a:solidFill>
                  <a:schemeClr val="tx1"/>
                </a:solidFill>
                <a:latin typeface="Gill Sans"/>
                <a:ea typeface="MS PGothic" panose="020B0600070205080204" pitchFamily="34" charset="-128"/>
                <a:sym typeface="Times New Roman Bold" panose="02020803070505020304" pitchFamily="18" charset="0"/>
              </a:rPr>
              <a:t>Familiarity of trigram</a:t>
            </a:r>
          </a:p>
          <a:p>
            <a:pPr marL="1314450" lvl="1" indent="-571500" eaLnBrk="1" hangingPunct="1">
              <a:buFont typeface="Arial" panose="020B0604020202020204" pitchFamily="34" charset="0"/>
              <a:buChar char="•"/>
            </a:pPr>
            <a:r>
              <a:rPr lang="en-US" sz="3200" dirty="0" smtClean="0">
                <a:solidFill>
                  <a:schemeClr val="tx1"/>
                </a:solidFill>
                <a:latin typeface="Gill Sans"/>
                <a:ea typeface="MS PGothic" panose="020B0600070205080204" pitchFamily="34" charset="-128"/>
                <a:sym typeface="Times New Roman Bold" panose="02020803070505020304" pitchFamily="18" charset="0"/>
              </a:rPr>
              <a:t>Pleasantness of trigram</a:t>
            </a:r>
          </a:p>
          <a:p>
            <a:pPr marL="1314450" lvl="1" indent="-571500" eaLnBrk="1" hangingPunct="1">
              <a:buFont typeface="Arial" panose="020B0604020202020204" pitchFamily="34" charset="0"/>
              <a:buChar char="•"/>
            </a:pPr>
            <a:r>
              <a:rPr lang="en-US" sz="3200" dirty="0" smtClean="0">
                <a:solidFill>
                  <a:schemeClr val="tx1"/>
                </a:solidFill>
                <a:latin typeface="Gill Sans"/>
                <a:ea typeface="MS PGothic" panose="020B0600070205080204" pitchFamily="34" charset="-128"/>
                <a:sym typeface="Times New Roman Bold" panose="02020803070505020304" pitchFamily="18" charset="0"/>
              </a:rPr>
              <a:t>Happiness of speaker</a:t>
            </a:r>
          </a:p>
        </p:txBody>
      </p:sp>
      <p:sp>
        <p:nvSpPr>
          <p:cNvPr id="50" name="Rectangle 13"/>
          <p:cNvSpPr>
            <a:spLocks/>
          </p:cNvSpPr>
          <p:nvPr/>
        </p:nvSpPr>
        <p:spPr bwMode="auto">
          <a:xfrm>
            <a:off x="2514601" y="18135600"/>
            <a:ext cx="198120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4000" b="1" dirty="0" smtClean="0">
                <a:solidFill>
                  <a:schemeClr val="accent4">
                    <a:lumMod val="75000"/>
                  </a:schemeClr>
                </a:solidFill>
                <a:latin typeface="Gill Sans"/>
                <a:ea typeface="MS PGothic" panose="020B0600070205080204" pitchFamily="34" charset="-128"/>
                <a:cs typeface="Times New Roman" pitchFamily="18" charset="0"/>
                <a:sym typeface="Times New Roman Bold" panose="02020803070505020304" pitchFamily="18" charset="0"/>
              </a:rPr>
              <a:t>Hypothesis</a:t>
            </a:r>
          </a:p>
          <a:p>
            <a:pPr eaLnBrk="1" hangingPunct="1"/>
            <a:r>
              <a:rPr lang="en-US" sz="3200" dirty="0" smtClean="0">
                <a:solidFill>
                  <a:schemeClr val="tx1"/>
                </a:solidFill>
                <a:latin typeface="Gill Sans"/>
                <a:ea typeface="MS PGothic" panose="020B0600070205080204" pitchFamily="34" charset="-128"/>
                <a:sym typeface="Times New Roman Bold" panose="02020803070505020304" pitchFamily="18" charset="0"/>
              </a:rPr>
              <a:t>This research was purely exploratory; we were looking for any differences in ratings across phonemes.</a:t>
            </a:r>
            <a:endParaRPr lang="en-US" sz="3200" dirty="0">
              <a:solidFill>
                <a:schemeClr val="tx1"/>
              </a:solidFill>
              <a:latin typeface="Gill Sans"/>
              <a:ea typeface="MS PGothic" panose="020B0600070205080204" pitchFamily="34" charset="-128"/>
              <a:sym typeface="Times New Roman Bold" panose="02020803070505020304" pitchFamily="18" charset="0"/>
            </a:endParaRPr>
          </a:p>
        </p:txBody>
      </p:sp>
      <p:sp>
        <p:nvSpPr>
          <p:cNvPr id="68" name="Rectangle 7"/>
          <p:cNvSpPr>
            <a:spLocks/>
          </p:cNvSpPr>
          <p:nvPr/>
        </p:nvSpPr>
        <p:spPr bwMode="auto">
          <a:xfrm>
            <a:off x="2667001" y="19354800"/>
            <a:ext cx="19380200" cy="819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4000" b="1" dirty="0" smtClean="0">
                <a:solidFill>
                  <a:schemeClr val="accent4">
                    <a:lumMod val="75000"/>
                  </a:schemeClr>
                </a:solidFill>
                <a:latin typeface="Gill Sans"/>
                <a:ea typeface="MS PGothic" panose="020B0600070205080204" pitchFamily="34" charset="-128"/>
                <a:sym typeface="Times New Roman Bold" panose="02020803070505020304" pitchFamily="18" charset="0"/>
              </a:rPr>
              <a:t>Results</a:t>
            </a:r>
          </a:p>
          <a:p>
            <a:pPr eaLnBrk="1" hangingPunct="1"/>
            <a:r>
              <a:rPr lang="en-US" sz="3200" dirty="0">
                <a:solidFill>
                  <a:schemeClr val="tx1"/>
                </a:solidFill>
                <a:latin typeface="Gill Sans"/>
                <a:ea typeface="MS PGothic" panose="020B0600070205080204" pitchFamily="34" charset="-128"/>
                <a:sym typeface="Times New Roman Bold" panose="02020803070505020304" pitchFamily="18" charset="0"/>
              </a:rPr>
              <a:t>314 </a:t>
            </a:r>
            <a:r>
              <a:rPr lang="en-US" sz="3200" dirty="0" smtClean="0">
                <a:solidFill>
                  <a:schemeClr val="tx1"/>
                </a:solidFill>
                <a:latin typeface="Gill Sans"/>
                <a:ea typeface="MS PGothic" panose="020B0600070205080204" pitchFamily="34" charset="-128"/>
                <a:sym typeface="Times New Roman Bold" panose="02020803070505020304" pitchFamily="18" charset="0"/>
              </a:rPr>
              <a:t>participants:</a:t>
            </a:r>
            <a:endParaRPr lang="en-US" sz="3200" dirty="0">
              <a:solidFill>
                <a:schemeClr val="tx1"/>
              </a:solidFill>
              <a:latin typeface="Gill Sans"/>
              <a:ea typeface="MS PGothic" panose="020B0600070205080204" pitchFamily="34" charset="-128"/>
              <a:sym typeface="Times New Roman Bold" panose="02020803070505020304" pitchFamily="18" charset="0"/>
            </a:endParaRPr>
          </a:p>
          <a:p>
            <a:pPr marL="1314450" lvl="1" indent="-571500" eaLnBrk="1" hangingPunct="1">
              <a:buFont typeface="Arial" panose="020B0604020202020204" pitchFamily="34" charset="0"/>
              <a:buChar char="•"/>
            </a:pPr>
            <a:r>
              <a:rPr lang="en-US" sz="3200" dirty="0" smtClean="0">
                <a:solidFill>
                  <a:schemeClr val="tx1"/>
                </a:solidFill>
                <a:latin typeface="Gill Sans"/>
                <a:ea typeface="MS PGothic" panose="020B0600070205080204" pitchFamily="34" charset="-128"/>
                <a:sym typeface="Times New Roman Bold" panose="02020803070505020304" pitchFamily="18" charset="0"/>
              </a:rPr>
              <a:t>Missouri State University </a:t>
            </a:r>
            <a:r>
              <a:rPr lang="en-US" sz="3200" dirty="0">
                <a:solidFill>
                  <a:schemeClr val="tx1"/>
                </a:solidFill>
                <a:latin typeface="Gill Sans"/>
                <a:ea typeface="MS PGothic" panose="020B0600070205080204" pitchFamily="34" charset="-128"/>
                <a:sym typeface="Times New Roman Bold" panose="02020803070505020304" pitchFamily="18" charset="0"/>
              </a:rPr>
              <a:t>students</a:t>
            </a:r>
          </a:p>
          <a:p>
            <a:pPr marL="1314450" lvl="1" indent="-571500" eaLnBrk="1" hangingPunct="1">
              <a:buFont typeface="Arial" panose="020B0604020202020204" pitchFamily="34" charset="0"/>
              <a:buChar char="•"/>
            </a:pPr>
            <a:r>
              <a:rPr lang="en-US" sz="3200" dirty="0">
                <a:solidFill>
                  <a:schemeClr val="tx1"/>
                </a:solidFill>
                <a:latin typeface="Gill Sans"/>
                <a:ea typeface="MS PGothic" panose="020B0600070205080204" pitchFamily="34" charset="-128"/>
                <a:sym typeface="Times New Roman Bold" panose="02020803070505020304" pitchFamily="18" charset="0"/>
              </a:rPr>
              <a:t>166 Males</a:t>
            </a:r>
          </a:p>
          <a:p>
            <a:pPr marL="1314450" lvl="1" indent="-571500" eaLnBrk="1" hangingPunct="1">
              <a:buFont typeface="Arial" panose="020B0604020202020204" pitchFamily="34" charset="0"/>
              <a:buChar char="•"/>
            </a:pPr>
            <a:r>
              <a:rPr lang="en-US" sz="3200" dirty="0">
                <a:solidFill>
                  <a:schemeClr val="tx1"/>
                </a:solidFill>
                <a:latin typeface="Gill Sans"/>
                <a:ea typeface="MS PGothic" panose="020B0600070205080204" pitchFamily="34" charset="-128"/>
                <a:sym typeface="Times New Roman Bold" panose="02020803070505020304" pitchFamily="18" charset="0"/>
              </a:rPr>
              <a:t>143 Females</a:t>
            </a:r>
          </a:p>
          <a:p>
            <a:pPr eaLnBrk="1" hangingPunct="1"/>
            <a:r>
              <a:rPr lang="en-US" sz="3200" dirty="0" smtClean="0">
                <a:solidFill>
                  <a:schemeClr val="tx1"/>
                </a:solidFill>
                <a:latin typeface="Gill Sans"/>
                <a:ea typeface="MS PGothic" panose="020B0600070205080204" pitchFamily="34" charset="-128"/>
                <a:sym typeface="Times New Roman Bold" panose="02020803070505020304" pitchFamily="18" charset="0"/>
              </a:rPr>
              <a:t>Analysis:</a:t>
            </a:r>
          </a:p>
          <a:p>
            <a:pPr marL="1314450" lvl="1" indent="-571500" eaLnBrk="1" hangingPunct="1">
              <a:buFont typeface="Arial" panose="020B0604020202020204" pitchFamily="34" charset="0"/>
              <a:buChar char="•"/>
            </a:pPr>
            <a:r>
              <a:rPr lang="en-US" sz="3200" dirty="0" smtClean="0">
                <a:solidFill>
                  <a:schemeClr val="tx1"/>
                </a:solidFill>
                <a:latin typeface="Gill Sans"/>
                <a:ea typeface="MS PGothic" panose="020B0600070205080204" pitchFamily="34" charset="-128"/>
                <a:sym typeface="Times New Roman Bold" panose="02020803070505020304" pitchFamily="18" charset="0"/>
              </a:rPr>
              <a:t>Five separate repeated-measures ANCOVAs for each of the 8 trigrams (40 total)</a:t>
            </a:r>
          </a:p>
          <a:p>
            <a:pPr marL="1314450" lvl="1" indent="-571500" eaLnBrk="1" hangingPunct="1">
              <a:buFont typeface="Arial" panose="020B0604020202020204" pitchFamily="34" charset="0"/>
              <a:buChar char="•"/>
            </a:pPr>
            <a:r>
              <a:rPr lang="en-US" sz="3200" dirty="0" smtClean="0">
                <a:solidFill>
                  <a:schemeClr val="tx1"/>
                </a:solidFill>
                <a:latin typeface="Gill Sans"/>
                <a:ea typeface="MS PGothic" panose="020B0600070205080204" pitchFamily="34" charset="-128"/>
                <a:sym typeface="Times New Roman Bold" panose="02020803070505020304" pitchFamily="18" charset="0"/>
              </a:rPr>
              <a:t>Perceived familiarity difference scores entered as covariate</a:t>
            </a:r>
          </a:p>
          <a:p>
            <a:pPr marL="1314450" lvl="1" indent="-571500" eaLnBrk="1" hangingPunct="1">
              <a:buFont typeface="Arial" panose="020B0604020202020204" pitchFamily="34" charset="0"/>
              <a:buChar char="•"/>
            </a:pPr>
            <a:r>
              <a:rPr lang="en-US" sz="3200" dirty="0" smtClean="0">
                <a:solidFill>
                  <a:schemeClr val="tx1"/>
                </a:solidFill>
                <a:latin typeface="Gill Sans"/>
                <a:ea typeface="MS PGothic" panose="020B0600070205080204" pitchFamily="34" charset="-128"/>
                <a:sym typeface="Times New Roman Bold" panose="02020803070505020304" pitchFamily="18" charset="0"/>
              </a:rPr>
              <a:t>Familywise </a:t>
            </a:r>
            <a:r>
              <a:rPr lang="en-US" sz="3200" dirty="0" err="1" smtClean="0">
                <a:solidFill>
                  <a:schemeClr val="tx1"/>
                </a:solidFill>
                <a:latin typeface="Gill Sans"/>
                <a:ea typeface="MS PGothic" panose="020B0600070205080204" pitchFamily="34" charset="-128"/>
                <a:sym typeface="Times New Roman Bold" panose="02020803070505020304" pitchFamily="18" charset="0"/>
              </a:rPr>
              <a:t>Bonferroni</a:t>
            </a:r>
            <a:r>
              <a:rPr lang="en-US" sz="3200" dirty="0" smtClean="0">
                <a:solidFill>
                  <a:schemeClr val="tx1"/>
                </a:solidFill>
                <a:latin typeface="Gill Sans"/>
                <a:ea typeface="MS PGothic" panose="020B0600070205080204" pitchFamily="34" charset="-128"/>
                <a:sym typeface="Times New Roman Bold" panose="02020803070505020304" pitchFamily="18" charset="0"/>
              </a:rPr>
              <a:t> correction = .00625</a:t>
            </a:r>
            <a:endParaRPr lang="en-US" sz="3200" dirty="0">
              <a:solidFill>
                <a:schemeClr val="tx1"/>
              </a:solidFill>
              <a:latin typeface="Gill Sans"/>
              <a:ea typeface="MS PGothic" panose="020B0600070205080204" pitchFamily="34" charset="-128"/>
              <a:sym typeface="Times New Roman Bold" panose="02020803070505020304" pitchFamily="18" charset="0"/>
            </a:endParaRPr>
          </a:p>
        </p:txBody>
      </p:sp>
      <p:sp>
        <p:nvSpPr>
          <p:cNvPr id="69" name="Rectangle 7"/>
          <p:cNvSpPr>
            <a:spLocks/>
          </p:cNvSpPr>
          <p:nvPr/>
        </p:nvSpPr>
        <p:spPr bwMode="auto">
          <a:xfrm>
            <a:off x="22047201" y="25450800"/>
            <a:ext cx="19964399"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4400" b="1" dirty="0" smtClean="0">
                <a:solidFill>
                  <a:schemeClr val="accent4">
                    <a:lumMod val="75000"/>
                  </a:schemeClr>
                </a:solidFill>
                <a:latin typeface="Gill Sans"/>
                <a:ea typeface="MS PGothic" panose="020B0600070205080204" pitchFamily="34" charset="-128"/>
                <a:sym typeface="Times New Roman Bold" panose="02020803070505020304" pitchFamily="18" charset="0"/>
              </a:rPr>
              <a:t>Discussion</a:t>
            </a:r>
          </a:p>
          <a:p>
            <a:pPr marL="457200" indent="-457200" eaLnBrk="1" hangingPunct="1">
              <a:buFont typeface="Arial"/>
              <a:buChar char="•"/>
            </a:pPr>
            <a:r>
              <a:rPr lang="en-US" sz="3200" dirty="0" smtClean="0">
                <a:solidFill>
                  <a:schemeClr val="tx1"/>
                </a:solidFill>
                <a:latin typeface="Gill Sans"/>
                <a:ea typeface="MS PGothic" panose="020B0600070205080204" pitchFamily="34" charset="-128"/>
                <a:sym typeface="Times New Roman Bold" panose="02020803070505020304" pitchFamily="18" charset="0"/>
              </a:rPr>
              <a:t>We found five significant main </a:t>
            </a:r>
            <a:r>
              <a:rPr lang="en-US" sz="3200" dirty="0">
                <a:solidFill>
                  <a:schemeClr val="tx1"/>
                </a:solidFill>
                <a:latin typeface="Gill Sans"/>
                <a:ea typeface="MS PGothic" panose="020B0600070205080204" pitchFamily="34" charset="-128"/>
                <a:sym typeface="Times New Roman Bold" panose="02020803070505020304" pitchFamily="18" charset="0"/>
              </a:rPr>
              <a:t>effects of </a:t>
            </a:r>
            <a:r>
              <a:rPr lang="en-US" sz="3200" dirty="0" smtClean="0">
                <a:solidFill>
                  <a:schemeClr val="tx1"/>
                </a:solidFill>
                <a:latin typeface="Gill Sans"/>
                <a:ea typeface="MS PGothic" panose="020B0600070205080204" pitchFamily="34" charset="-128"/>
                <a:sym typeface="Times New Roman Bold" panose="02020803070505020304" pitchFamily="18" charset="0"/>
              </a:rPr>
              <a:t>pronunciation that were not qualified </a:t>
            </a:r>
            <a:r>
              <a:rPr lang="en-US" sz="3200" dirty="0">
                <a:solidFill>
                  <a:schemeClr val="tx1"/>
                </a:solidFill>
                <a:latin typeface="Gill Sans"/>
                <a:ea typeface="MS PGothic" panose="020B0600070205080204" pitchFamily="34" charset="-128"/>
                <a:sym typeface="Times New Roman Bold" panose="02020803070505020304" pitchFamily="18" charset="0"/>
              </a:rPr>
              <a:t>by any interaction; participants rated the speaker of the trigram VAD as sounding angrier </a:t>
            </a:r>
            <a:r>
              <a:rPr lang="en-US" sz="3200" dirty="0" smtClean="0">
                <a:solidFill>
                  <a:schemeClr val="tx1"/>
                </a:solidFill>
                <a:latin typeface="Gill Sans"/>
                <a:ea typeface="MS PGothic" panose="020B0600070205080204" pitchFamily="34" charset="-128"/>
                <a:sym typeface="Times New Roman Bold" panose="02020803070505020304" pitchFamily="18" charset="0"/>
              </a:rPr>
              <a:t>when using </a:t>
            </a:r>
            <a:r>
              <a:rPr lang="en-US" sz="3200" dirty="0">
                <a:solidFill>
                  <a:schemeClr val="tx1"/>
                </a:solidFill>
                <a:latin typeface="Gill Sans"/>
                <a:ea typeface="MS PGothic" panose="020B0600070205080204" pitchFamily="34" charset="-128"/>
                <a:sym typeface="Times New Roman Bold" panose="02020803070505020304" pitchFamily="18" charset="0"/>
              </a:rPr>
              <a:t>an “</a:t>
            </a:r>
            <a:r>
              <a:rPr lang="en-US" sz="3200" dirty="0" err="1">
                <a:solidFill>
                  <a:schemeClr val="tx1"/>
                </a:solidFill>
                <a:latin typeface="Gill Sans"/>
                <a:ea typeface="MS PGothic" panose="020B0600070205080204" pitchFamily="34" charset="-128"/>
                <a:sym typeface="Times New Roman Bold" panose="02020803070505020304" pitchFamily="18" charset="0"/>
              </a:rPr>
              <a:t>ahh</a:t>
            </a:r>
            <a:r>
              <a:rPr lang="en-US" sz="3200" dirty="0">
                <a:solidFill>
                  <a:schemeClr val="tx1"/>
                </a:solidFill>
                <a:latin typeface="Gill Sans"/>
                <a:ea typeface="MS PGothic" panose="020B0600070205080204" pitchFamily="34" charset="-128"/>
                <a:sym typeface="Times New Roman Bold" panose="02020803070505020304" pitchFamily="18" charset="0"/>
              </a:rPr>
              <a:t>” sound, and the same for the trigram WOB</a:t>
            </a:r>
            <a:r>
              <a:rPr lang="en-US" sz="3200" dirty="0" smtClean="0">
                <a:solidFill>
                  <a:schemeClr val="tx1"/>
                </a:solidFill>
                <a:latin typeface="Gill Sans"/>
                <a:ea typeface="MS PGothic" panose="020B0600070205080204" pitchFamily="34" charset="-128"/>
                <a:sym typeface="Times New Roman Bold" panose="02020803070505020304" pitchFamily="18" charset="0"/>
              </a:rPr>
              <a:t>.  Speakers </a:t>
            </a:r>
            <a:r>
              <a:rPr lang="en-US" sz="3200" dirty="0">
                <a:solidFill>
                  <a:schemeClr val="tx1"/>
                </a:solidFill>
                <a:latin typeface="Gill Sans"/>
                <a:ea typeface="MS PGothic" panose="020B0600070205080204" pitchFamily="34" charset="-128"/>
                <a:sym typeface="Times New Roman Bold" panose="02020803070505020304" pitchFamily="18" charset="0"/>
              </a:rPr>
              <a:t>of the WOB trigram were also rated as sounding </a:t>
            </a:r>
            <a:r>
              <a:rPr lang="en-US" sz="3200" dirty="0" smtClean="0">
                <a:solidFill>
                  <a:schemeClr val="tx1"/>
                </a:solidFill>
                <a:latin typeface="Gill Sans"/>
                <a:ea typeface="MS PGothic" panose="020B0600070205080204" pitchFamily="34" charset="-128"/>
                <a:sym typeface="Times New Roman Bold" panose="02020803070505020304" pitchFamily="18" charset="0"/>
              </a:rPr>
              <a:t>less kind when using the “</a:t>
            </a:r>
            <a:r>
              <a:rPr lang="en-US" sz="3200" dirty="0" err="1" smtClean="0">
                <a:solidFill>
                  <a:schemeClr val="tx1"/>
                </a:solidFill>
                <a:latin typeface="Gill Sans"/>
                <a:ea typeface="MS PGothic" panose="020B0600070205080204" pitchFamily="34" charset="-128"/>
                <a:sym typeface="Times New Roman Bold" panose="02020803070505020304" pitchFamily="18" charset="0"/>
              </a:rPr>
              <a:t>ahh</a:t>
            </a:r>
            <a:r>
              <a:rPr lang="en-US" sz="3200" dirty="0" smtClean="0">
                <a:solidFill>
                  <a:schemeClr val="tx1"/>
                </a:solidFill>
                <a:latin typeface="Gill Sans"/>
                <a:ea typeface="MS PGothic" panose="020B0600070205080204" pitchFamily="34" charset="-128"/>
                <a:sym typeface="Times New Roman Bold" panose="02020803070505020304" pitchFamily="18" charset="0"/>
              </a:rPr>
              <a:t>” pronunciation. </a:t>
            </a:r>
            <a:r>
              <a:rPr lang="en-US" sz="3200" dirty="0">
                <a:solidFill>
                  <a:schemeClr val="tx1"/>
                </a:solidFill>
                <a:latin typeface="Gill Sans"/>
                <a:ea typeface="MS PGothic" panose="020B0600070205080204" pitchFamily="34" charset="-128"/>
                <a:sym typeface="Times New Roman Bold" panose="02020803070505020304" pitchFamily="18" charset="0"/>
              </a:rPr>
              <a:t>Participants rated </a:t>
            </a:r>
            <a:r>
              <a:rPr lang="en-US" sz="3200" dirty="0" smtClean="0">
                <a:solidFill>
                  <a:schemeClr val="tx1"/>
                </a:solidFill>
                <a:latin typeface="Gill Sans"/>
                <a:ea typeface="MS PGothic" panose="020B0600070205080204" pitchFamily="34" charset="-128"/>
                <a:sym typeface="Times New Roman Bold" panose="02020803070505020304" pitchFamily="18" charset="0"/>
              </a:rPr>
              <a:t>speakers of the </a:t>
            </a:r>
            <a:r>
              <a:rPr lang="en-US" sz="3200" dirty="0">
                <a:solidFill>
                  <a:schemeClr val="tx1"/>
                </a:solidFill>
                <a:latin typeface="Gill Sans"/>
                <a:ea typeface="MS PGothic" panose="020B0600070205080204" pitchFamily="34" charset="-128"/>
                <a:sym typeface="Times New Roman Bold" panose="02020803070505020304" pitchFamily="18" charset="0"/>
              </a:rPr>
              <a:t>trigram YIT as sounding more approachable with </a:t>
            </a:r>
            <a:r>
              <a:rPr lang="en-US" sz="3200" dirty="0" smtClean="0">
                <a:solidFill>
                  <a:schemeClr val="tx1"/>
                </a:solidFill>
                <a:latin typeface="Gill Sans"/>
                <a:ea typeface="MS PGothic" panose="020B0600070205080204" pitchFamily="34" charset="-128"/>
                <a:sym typeface="Times New Roman Bold" panose="02020803070505020304" pitchFamily="18" charset="0"/>
              </a:rPr>
              <a:t>an “</a:t>
            </a:r>
            <a:r>
              <a:rPr lang="en-US" sz="3200" dirty="0" err="1" smtClean="0">
                <a:solidFill>
                  <a:schemeClr val="tx1"/>
                </a:solidFill>
                <a:latin typeface="Gill Sans"/>
                <a:ea typeface="MS PGothic" panose="020B0600070205080204" pitchFamily="34" charset="-128"/>
                <a:sym typeface="Times New Roman Bold" panose="02020803070505020304" pitchFamily="18" charset="0"/>
              </a:rPr>
              <a:t>ee</a:t>
            </a:r>
            <a:r>
              <a:rPr lang="en-US" sz="3200" dirty="0" smtClean="0">
                <a:solidFill>
                  <a:schemeClr val="tx1"/>
                </a:solidFill>
                <a:latin typeface="Gill Sans"/>
                <a:ea typeface="MS PGothic" panose="020B0600070205080204" pitchFamily="34" charset="-128"/>
                <a:sym typeface="Times New Roman Bold" panose="02020803070505020304" pitchFamily="18" charset="0"/>
              </a:rPr>
              <a:t>” sound, and speakers of the trigram WOB as sounding more approachable with an “oh” sound.</a:t>
            </a:r>
          </a:p>
          <a:p>
            <a:pPr marL="457200" indent="-457200" eaLnBrk="1" hangingPunct="1">
              <a:buFont typeface="Arial"/>
              <a:buChar char="•"/>
            </a:pPr>
            <a:r>
              <a:rPr lang="en-US" sz="3200" dirty="0" smtClean="0">
                <a:solidFill>
                  <a:schemeClr val="tx1"/>
                </a:solidFill>
                <a:latin typeface="Gill Sans"/>
                <a:ea typeface="MS PGothic" panose="020B0600070205080204" pitchFamily="34" charset="-128"/>
                <a:sym typeface="Times New Roman Bold" panose="02020803070505020304" pitchFamily="18" charset="0"/>
              </a:rPr>
              <a:t>Five significant main effects emerged that were qualified by interactions with familiarity scores, with higher familiarity scores associated with higher ratings of speaker happiness, speaker kindness, speaker approachability, and trigram pleasantness.  Fourteen additional interaction effects were found to demonstrate this pattern—an apparent confirmation of the mere exposure effect.</a:t>
            </a:r>
          </a:p>
          <a:p>
            <a:pPr marL="457200" indent="-457200" eaLnBrk="1" hangingPunct="1">
              <a:buFont typeface="Arial"/>
              <a:buChar char="•"/>
            </a:pPr>
            <a:r>
              <a:rPr lang="en-US" sz="3200" dirty="0" smtClean="0">
                <a:solidFill>
                  <a:schemeClr val="tx1"/>
                </a:solidFill>
                <a:latin typeface="Gill Sans"/>
                <a:ea typeface="MS PGothic" panose="020B0600070205080204" pitchFamily="34" charset="-128"/>
                <a:sym typeface="Times New Roman Bold" panose="02020803070505020304" pitchFamily="18" charset="0"/>
              </a:rPr>
              <a:t>Effect sizes were generally small, ranging from </a:t>
            </a:r>
            <a:r>
              <a:rPr lang="en-US" sz="3200" i="1" dirty="0" smtClean="0">
                <a:solidFill>
                  <a:schemeClr val="tx1"/>
                </a:solidFill>
                <a:latin typeface="Gill Sans"/>
                <a:ea typeface="MS PGothic" panose="020B0600070205080204" pitchFamily="34" charset="-128"/>
                <a:cs typeface="Times New Roman" panose="02020603050405020304" pitchFamily="18" charset="0"/>
                <a:sym typeface="Times New Roman Bold" panose="02020803070505020304" pitchFamily="18" charset="0"/>
              </a:rPr>
              <a:t>η</a:t>
            </a:r>
            <a:r>
              <a:rPr lang="en-US" sz="3200" i="1" baseline="-25000" dirty="0" smtClean="0">
                <a:solidFill>
                  <a:schemeClr val="tx1"/>
                </a:solidFill>
                <a:latin typeface="Gill Sans"/>
                <a:ea typeface="MS PGothic" panose="020B0600070205080204" pitchFamily="34" charset="-128"/>
                <a:cs typeface="Times New Roman" panose="02020603050405020304" pitchFamily="18" charset="0"/>
                <a:sym typeface="Times New Roman Bold" panose="02020803070505020304" pitchFamily="18" charset="0"/>
              </a:rPr>
              <a:t>p</a:t>
            </a:r>
            <a:r>
              <a:rPr lang="en-US" sz="3200" i="1" baseline="30000" dirty="0" smtClean="0">
                <a:solidFill>
                  <a:schemeClr val="tx1"/>
                </a:solidFill>
                <a:latin typeface="Gill Sans"/>
                <a:ea typeface="MS PGothic" panose="020B0600070205080204" pitchFamily="34" charset="-128"/>
                <a:cs typeface="Times New Roman" panose="02020603050405020304" pitchFamily="18" charset="0"/>
                <a:sym typeface="Times New Roman Bold" panose="02020803070505020304" pitchFamily="18" charset="0"/>
              </a:rPr>
              <a:t>2 </a:t>
            </a:r>
            <a:r>
              <a:rPr lang="en-US" sz="3200" dirty="0" smtClean="0">
                <a:solidFill>
                  <a:schemeClr val="tx1"/>
                </a:solidFill>
                <a:latin typeface="Gill Sans"/>
                <a:ea typeface="MS PGothic" panose="020B0600070205080204" pitchFamily="34" charset="-128"/>
                <a:cs typeface="Times New Roman" panose="02020603050405020304" pitchFamily="18" charset="0"/>
                <a:sym typeface="Times New Roman Bold" panose="02020803070505020304" pitchFamily="18" charset="0"/>
              </a:rPr>
              <a:t>= .027 to </a:t>
            </a:r>
            <a:r>
              <a:rPr lang="en-US" sz="3200" i="1" dirty="0" smtClean="0">
                <a:solidFill>
                  <a:schemeClr val="tx1"/>
                </a:solidFill>
                <a:latin typeface="Gill Sans"/>
                <a:ea typeface="MS PGothic" panose="020B0600070205080204" pitchFamily="34" charset="-128"/>
                <a:cs typeface="Times New Roman" panose="02020603050405020304" pitchFamily="18" charset="0"/>
                <a:sym typeface="Times New Roman Bold" panose="02020803070505020304" pitchFamily="18" charset="0"/>
              </a:rPr>
              <a:t>η</a:t>
            </a:r>
            <a:r>
              <a:rPr lang="en-US" sz="3200" i="1" baseline="-25000" dirty="0" smtClean="0">
                <a:solidFill>
                  <a:schemeClr val="tx1"/>
                </a:solidFill>
                <a:latin typeface="Gill Sans"/>
                <a:ea typeface="MS PGothic" panose="020B0600070205080204" pitchFamily="34" charset="-128"/>
                <a:cs typeface="Times New Roman" panose="02020603050405020304" pitchFamily="18" charset="0"/>
                <a:sym typeface="Times New Roman Bold" panose="02020803070505020304" pitchFamily="18" charset="0"/>
              </a:rPr>
              <a:t>p</a:t>
            </a:r>
            <a:r>
              <a:rPr lang="en-US" sz="3200" i="1" baseline="30000" dirty="0" smtClean="0">
                <a:solidFill>
                  <a:schemeClr val="tx1"/>
                </a:solidFill>
                <a:latin typeface="Gill Sans"/>
                <a:ea typeface="MS PGothic" panose="020B0600070205080204" pitchFamily="34" charset="-128"/>
                <a:cs typeface="Times New Roman" panose="02020603050405020304" pitchFamily="18" charset="0"/>
                <a:sym typeface="Times New Roman Bold" panose="02020803070505020304" pitchFamily="18" charset="0"/>
              </a:rPr>
              <a:t>2</a:t>
            </a:r>
            <a:r>
              <a:rPr lang="en-US" sz="3200" i="1" dirty="0" smtClean="0">
                <a:solidFill>
                  <a:schemeClr val="tx1"/>
                </a:solidFill>
                <a:latin typeface="Gill Sans"/>
                <a:ea typeface="MS PGothic" panose="020B0600070205080204" pitchFamily="34" charset="-128"/>
                <a:cs typeface="Times New Roman" panose="02020603050405020304" pitchFamily="18" charset="0"/>
                <a:sym typeface="Times New Roman Bold" panose="02020803070505020304" pitchFamily="18" charset="0"/>
              </a:rPr>
              <a:t> </a:t>
            </a:r>
            <a:r>
              <a:rPr lang="en-US" sz="3200" dirty="0" smtClean="0">
                <a:solidFill>
                  <a:schemeClr val="tx1"/>
                </a:solidFill>
                <a:latin typeface="Gill Sans"/>
                <a:ea typeface="MS PGothic" panose="020B0600070205080204" pitchFamily="34" charset="-128"/>
                <a:cs typeface="Times New Roman" panose="02020603050405020304" pitchFamily="18" charset="0"/>
                <a:sym typeface="Times New Roman Bold" panose="02020803070505020304" pitchFamily="18" charset="0"/>
              </a:rPr>
              <a:t>= .205, </a:t>
            </a:r>
            <a:r>
              <a:rPr lang="en-US" sz="3200" i="1" dirty="0" smtClean="0">
                <a:solidFill>
                  <a:schemeClr val="tx1"/>
                </a:solidFill>
                <a:latin typeface="Gill Sans"/>
                <a:ea typeface="MS PGothic" panose="020B0600070205080204" pitchFamily="34" charset="-128"/>
                <a:cs typeface="Times New Roman" panose="02020603050405020304" pitchFamily="18" charset="0"/>
                <a:sym typeface="Times New Roman Bold" panose="02020803070505020304" pitchFamily="18" charset="0"/>
              </a:rPr>
              <a:t>M</a:t>
            </a:r>
            <a:r>
              <a:rPr lang="en-US" sz="3200" dirty="0" smtClean="0">
                <a:solidFill>
                  <a:schemeClr val="tx1"/>
                </a:solidFill>
                <a:latin typeface="Gill Sans"/>
                <a:ea typeface="MS PGothic" panose="020B0600070205080204" pitchFamily="34" charset="-128"/>
                <a:cs typeface="Times New Roman" panose="02020603050405020304" pitchFamily="18" charset="0"/>
                <a:sym typeface="Times New Roman Bold" panose="02020803070505020304" pitchFamily="18" charset="0"/>
              </a:rPr>
              <a:t> = .057, </a:t>
            </a:r>
            <a:r>
              <a:rPr lang="en-US" sz="3200" i="1" dirty="0" smtClean="0">
                <a:solidFill>
                  <a:schemeClr val="tx1"/>
                </a:solidFill>
                <a:latin typeface="Gill Sans"/>
                <a:ea typeface="MS PGothic" panose="020B0600070205080204" pitchFamily="34" charset="-128"/>
                <a:cs typeface="Times New Roman" panose="02020603050405020304" pitchFamily="18" charset="0"/>
                <a:sym typeface="Times New Roman Bold" panose="02020803070505020304" pitchFamily="18" charset="0"/>
              </a:rPr>
              <a:t>SD</a:t>
            </a:r>
            <a:r>
              <a:rPr lang="en-US" sz="3200" dirty="0" smtClean="0">
                <a:solidFill>
                  <a:schemeClr val="tx1"/>
                </a:solidFill>
                <a:latin typeface="Gill Sans"/>
                <a:ea typeface="MS PGothic" panose="020B0600070205080204" pitchFamily="34" charset="-128"/>
                <a:cs typeface="Times New Roman" panose="02020603050405020304" pitchFamily="18" charset="0"/>
                <a:sym typeface="Times New Roman Bold" panose="02020803070505020304" pitchFamily="18" charset="0"/>
              </a:rPr>
              <a:t> = .039, </a:t>
            </a:r>
            <a:r>
              <a:rPr lang="en-US" sz="3200" i="1" dirty="0" err="1" smtClean="0">
                <a:solidFill>
                  <a:schemeClr val="tx1"/>
                </a:solidFill>
                <a:latin typeface="Gill Sans"/>
                <a:ea typeface="MS PGothic" panose="020B0600070205080204" pitchFamily="34" charset="-128"/>
                <a:cs typeface="Times New Roman" panose="02020603050405020304" pitchFamily="18" charset="0"/>
                <a:sym typeface="Times New Roman Bold" panose="02020803070505020304" pitchFamily="18" charset="0"/>
              </a:rPr>
              <a:t>Mdn</a:t>
            </a:r>
            <a:r>
              <a:rPr lang="en-US" sz="3200" dirty="0" smtClean="0">
                <a:solidFill>
                  <a:schemeClr val="tx1"/>
                </a:solidFill>
                <a:latin typeface="Gill Sans"/>
                <a:ea typeface="MS PGothic" panose="020B0600070205080204" pitchFamily="34" charset="-128"/>
                <a:cs typeface="Times New Roman" panose="02020603050405020304" pitchFamily="18" charset="0"/>
                <a:sym typeface="Times New Roman Bold" panose="02020803070505020304" pitchFamily="18" charset="0"/>
              </a:rPr>
              <a:t> = .043. Effect sizes and graphs of interactions are not included for reasons of space.</a:t>
            </a:r>
            <a:endParaRPr lang="en-US" sz="3200" i="1" baseline="30000" dirty="0">
              <a:solidFill>
                <a:schemeClr val="tx1"/>
              </a:solidFill>
              <a:latin typeface="Gill Sans"/>
              <a:ea typeface="MS PGothic" panose="020B0600070205080204" pitchFamily="34" charset="-128"/>
              <a:sym typeface="Times New Roman Bold" panose="02020803070505020304" pitchFamily="18" charset="0"/>
            </a:endParaRPr>
          </a:p>
        </p:txBody>
      </p:sp>
      <p:sp>
        <p:nvSpPr>
          <p:cNvPr id="76" name="TextBox 75"/>
          <p:cNvSpPr txBox="1"/>
          <p:nvPr/>
        </p:nvSpPr>
        <p:spPr>
          <a:xfrm>
            <a:off x="13202671" y="9191879"/>
            <a:ext cx="18854586" cy="507831"/>
          </a:xfrm>
          <a:prstGeom prst="rect">
            <a:avLst/>
          </a:prstGeom>
          <a:noFill/>
        </p:spPr>
        <p:txBody>
          <a:bodyPr wrap="square" rtlCol="0">
            <a:spAutoFit/>
          </a:bodyPr>
          <a:lstStyle/>
          <a:p>
            <a:r>
              <a:rPr lang="en-US" sz="2700" b="1" dirty="0" smtClean="0">
                <a:solidFill>
                  <a:schemeClr val="accent1">
                    <a:lumMod val="20000"/>
                    <a:lumOff val="80000"/>
                  </a:schemeClr>
                </a:solidFill>
                <a:latin typeface="Gill Sans"/>
                <a:cs typeface="Gill Sans"/>
              </a:rPr>
              <a:t>Contact: </a:t>
            </a:r>
            <a:r>
              <a:rPr lang="en-US" sz="2700" dirty="0" err="1" smtClean="0">
                <a:solidFill>
                  <a:schemeClr val="accent1">
                    <a:lumMod val="20000"/>
                    <a:lumOff val="80000"/>
                  </a:schemeClr>
                </a:solidFill>
                <a:latin typeface="Gill Sans"/>
                <a:cs typeface="Gill Sans"/>
              </a:rPr>
              <a:t>Jahnavi</a:t>
            </a:r>
            <a:r>
              <a:rPr lang="en-US" sz="2700" dirty="0" smtClean="0">
                <a:solidFill>
                  <a:schemeClr val="accent1">
                    <a:lumMod val="20000"/>
                    <a:lumOff val="80000"/>
                  </a:schemeClr>
                </a:solidFill>
                <a:latin typeface="Gill Sans"/>
                <a:cs typeface="Gill Sans"/>
              </a:rPr>
              <a:t> Delmonico (jahnavi323@live.missouristate.edu)  or  Erin Buchanan (erinbuchanan@missouristate.edu) </a:t>
            </a:r>
            <a:endParaRPr lang="en-US" sz="2700" dirty="0">
              <a:solidFill>
                <a:schemeClr val="accent1">
                  <a:lumMod val="20000"/>
                  <a:lumOff val="80000"/>
                </a:schemeClr>
              </a:solidFill>
              <a:latin typeface="Gill Sans"/>
              <a:cs typeface="Gill Sans"/>
            </a:endParaRPr>
          </a:p>
        </p:txBody>
      </p:sp>
      <p:sp>
        <p:nvSpPr>
          <p:cNvPr id="2" name="TextBox 1"/>
          <p:cNvSpPr txBox="1"/>
          <p:nvPr/>
        </p:nvSpPr>
        <p:spPr>
          <a:xfrm>
            <a:off x="10787217" y="12978199"/>
            <a:ext cx="8953500" cy="2062103"/>
          </a:xfrm>
          <a:prstGeom prst="rect">
            <a:avLst/>
          </a:prstGeom>
          <a:noFill/>
        </p:spPr>
        <p:txBody>
          <a:bodyPr wrap="square" rtlCol="0">
            <a:spAutoFit/>
          </a:bodyPr>
          <a:lstStyle/>
          <a:p>
            <a:pPr marL="571500" indent="-571500">
              <a:buFont typeface="Arial" panose="020B0604020202020204" pitchFamily="34" charset="0"/>
              <a:buChar char="•"/>
            </a:pPr>
            <a:r>
              <a:rPr lang="en-US" sz="3200" dirty="0" err="1" smtClean="0"/>
              <a:t>wob</a:t>
            </a:r>
            <a:r>
              <a:rPr lang="en-US" sz="3200" dirty="0" smtClean="0"/>
              <a:t>/</a:t>
            </a:r>
            <a:r>
              <a:rPr lang="en-US" sz="3200" dirty="0" err="1"/>
              <a:t>w</a:t>
            </a:r>
            <a:r>
              <a:rPr lang="en-US" sz="3200" dirty="0" err="1" smtClean="0"/>
              <a:t>ɒb</a:t>
            </a:r>
            <a:endParaRPr lang="en-US" sz="3200" dirty="0" smtClean="0"/>
          </a:p>
          <a:p>
            <a:pPr marL="571500" indent="-571500">
              <a:buFont typeface="Arial" panose="020B0604020202020204" pitchFamily="34" charset="0"/>
              <a:buChar char="•"/>
            </a:pPr>
            <a:r>
              <a:rPr lang="en-US" sz="3200" dirty="0" err="1" smtClean="0"/>
              <a:t>gep</a:t>
            </a:r>
            <a:r>
              <a:rPr lang="en-US" sz="3200" dirty="0" smtClean="0"/>
              <a:t>/</a:t>
            </a:r>
            <a:r>
              <a:rPr lang="en-US" sz="3200" dirty="0" err="1" smtClean="0"/>
              <a:t>dʒep</a:t>
            </a:r>
            <a:endParaRPr lang="en-US" sz="3200" dirty="0" smtClean="0"/>
          </a:p>
          <a:p>
            <a:pPr marL="571500" indent="-571500">
              <a:buFont typeface="Arial" panose="020B0604020202020204" pitchFamily="34" charset="0"/>
              <a:buChar char="•"/>
            </a:pPr>
            <a:r>
              <a:rPr lang="en-US" sz="3200" dirty="0" err="1" smtClean="0"/>
              <a:t>væd</a:t>
            </a:r>
            <a:r>
              <a:rPr lang="en-US" sz="3200" dirty="0" smtClean="0"/>
              <a:t>/</a:t>
            </a:r>
            <a:r>
              <a:rPr lang="en-US" sz="3200" dirty="0" err="1" smtClean="0"/>
              <a:t>vɒd</a:t>
            </a:r>
            <a:endParaRPr lang="en-US" sz="3200" dirty="0" smtClean="0"/>
          </a:p>
          <a:p>
            <a:pPr marL="571500" indent="-571500">
              <a:buFont typeface="Arial" panose="020B0604020202020204" pitchFamily="34" charset="0"/>
              <a:buChar char="•"/>
            </a:pPr>
            <a:r>
              <a:rPr lang="en-US" sz="3200" dirty="0" err="1" smtClean="0"/>
              <a:t>joɹ</a:t>
            </a:r>
            <a:r>
              <a:rPr lang="en-US" sz="3200" dirty="0" smtClean="0"/>
              <a:t>/</a:t>
            </a:r>
            <a:r>
              <a:rPr lang="en-US" sz="3200" dirty="0" err="1" smtClean="0"/>
              <a:t>joɾ</a:t>
            </a:r>
            <a:endParaRPr lang="en-US" sz="3600" dirty="0" smtClean="0"/>
          </a:p>
        </p:txBody>
      </p:sp>
      <p:sp>
        <p:nvSpPr>
          <p:cNvPr id="3" name="TextBox 2"/>
          <p:cNvSpPr txBox="1"/>
          <p:nvPr/>
        </p:nvSpPr>
        <p:spPr>
          <a:xfrm>
            <a:off x="10058400" y="16459200"/>
            <a:ext cx="9372600" cy="1569660"/>
          </a:xfrm>
          <a:prstGeom prst="rect">
            <a:avLst/>
          </a:prstGeom>
          <a:noFill/>
        </p:spPr>
        <p:txBody>
          <a:bodyPr wrap="square" rtlCol="0">
            <a:spAutoFit/>
          </a:bodyPr>
          <a:lstStyle/>
          <a:p>
            <a:pPr marL="1314450" lvl="1" indent="-571500" eaLnBrk="1" hangingPunct="1">
              <a:buFont typeface="Arial" panose="020B0604020202020204" pitchFamily="34" charset="0"/>
              <a:buChar char="•"/>
            </a:pPr>
            <a:r>
              <a:rPr lang="en-US" sz="3200" dirty="0">
                <a:solidFill>
                  <a:schemeClr val="tx1"/>
                </a:solidFill>
                <a:latin typeface="Gill Sans"/>
                <a:ea typeface="MS PGothic" panose="020B0600070205080204" pitchFamily="34" charset="-128"/>
                <a:sym typeface="Times New Roman Bold" panose="02020803070505020304" pitchFamily="18" charset="0"/>
              </a:rPr>
              <a:t>Anger of speaker</a:t>
            </a:r>
          </a:p>
          <a:p>
            <a:pPr marL="1314450" lvl="1" indent="-571500" eaLnBrk="1" hangingPunct="1">
              <a:buFont typeface="Arial" panose="020B0604020202020204" pitchFamily="34" charset="0"/>
              <a:buChar char="•"/>
            </a:pPr>
            <a:r>
              <a:rPr lang="en-US" sz="3200" dirty="0">
                <a:solidFill>
                  <a:schemeClr val="tx1"/>
                </a:solidFill>
                <a:latin typeface="Gill Sans"/>
                <a:ea typeface="MS PGothic" panose="020B0600070205080204" pitchFamily="34" charset="-128"/>
                <a:sym typeface="Times New Roman Bold" panose="02020803070505020304" pitchFamily="18" charset="0"/>
              </a:rPr>
              <a:t>Approachability of speaker</a:t>
            </a:r>
          </a:p>
          <a:p>
            <a:pPr marL="1314450" lvl="1" indent="-571500" eaLnBrk="1" hangingPunct="1">
              <a:buFont typeface="Arial" panose="020B0604020202020204" pitchFamily="34" charset="0"/>
              <a:buChar char="•"/>
            </a:pPr>
            <a:r>
              <a:rPr lang="en-US" sz="3200" dirty="0">
                <a:solidFill>
                  <a:schemeClr val="tx1"/>
                </a:solidFill>
                <a:latin typeface="Gill Sans"/>
                <a:ea typeface="MS PGothic" panose="020B0600070205080204" pitchFamily="34" charset="-128"/>
                <a:sym typeface="Times New Roman Bold" panose="02020803070505020304" pitchFamily="18" charset="0"/>
              </a:rPr>
              <a:t>Kindness of speaker</a:t>
            </a:r>
          </a:p>
        </p:txBody>
      </p:sp>
      <p:sp>
        <p:nvSpPr>
          <p:cNvPr id="4" name="TextBox 3"/>
          <p:cNvSpPr txBox="1"/>
          <p:nvPr/>
        </p:nvSpPr>
        <p:spPr>
          <a:xfrm>
            <a:off x="10058400" y="20345400"/>
            <a:ext cx="10591800" cy="1569660"/>
          </a:xfrm>
          <a:prstGeom prst="rect">
            <a:avLst/>
          </a:prstGeom>
          <a:noFill/>
        </p:spPr>
        <p:txBody>
          <a:bodyPr wrap="square" rtlCol="0">
            <a:spAutoFit/>
          </a:bodyPr>
          <a:lstStyle/>
          <a:p>
            <a:pPr marL="1314450" lvl="1" indent="-571500" eaLnBrk="1" hangingPunct="1">
              <a:buFont typeface="Arial" panose="020B0604020202020204" pitchFamily="34" charset="0"/>
              <a:buChar char="•"/>
            </a:pPr>
            <a:r>
              <a:rPr lang="en-US" sz="3200" dirty="0">
                <a:solidFill>
                  <a:schemeClr val="tx1"/>
                </a:solidFill>
                <a:latin typeface="Gill Sans"/>
                <a:ea typeface="MS PGothic" panose="020B0600070205080204" pitchFamily="34" charset="-128"/>
                <a:sym typeface="Times New Roman Bold" panose="02020803070505020304" pitchFamily="18" charset="0"/>
              </a:rPr>
              <a:t>85.7% White</a:t>
            </a:r>
          </a:p>
          <a:p>
            <a:pPr marL="1314450" lvl="1" indent="-571500" eaLnBrk="1" hangingPunct="1">
              <a:buFont typeface="Arial" panose="020B0604020202020204" pitchFamily="34" charset="0"/>
              <a:buChar char="•"/>
            </a:pPr>
            <a:r>
              <a:rPr lang="en-US" sz="3200" i="1" dirty="0" smtClean="0">
                <a:solidFill>
                  <a:schemeClr val="tx1"/>
                </a:solidFill>
                <a:latin typeface="Gill Sans"/>
                <a:ea typeface="MS PGothic" panose="020B0600070205080204" pitchFamily="34" charset="-128"/>
                <a:sym typeface="Times New Roman Bold" panose="02020803070505020304" pitchFamily="18" charset="0"/>
              </a:rPr>
              <a:t>M = </a:t>
            </a:r>
            <a:r>
              <a:rPr lang="en-US" sz="3200" dirty="0" smtClean="0">
                <a:solidFill>
                  <a:schemeClr val="tx1"/>
                </a:solidFill>
                <a:latin typeface="Gill Sans"/>
                <a:ea typeface="MS PGothic" panose="020B0600070205080204" pitchFamily="34" charset="-128"/>
                <a:sym typeface="Times New Roman Bold" panose="02020803070505020304" pitchFamily="18" charset="0"/>
              </a:rPr>
              <a:t>19.36</a:t>
            </a:r>
            <a:r>
              <a:rPr lang="en-US" sz="3200" i="1" dirty="0" smtClean="0">
                <a:solidFill>
                  <a:schemeClr val="tx1"/>
                </a:solidFill>
                <a:latin typeface="Gill Sans"/>
                <a:ea typeface="MS PGothic" panose="020B0600070205080204" pitchFamily="34" charset="-128"/>
                <a:sym typeface="Times New Roman Bold" panose="02020803070505020304" pitchFamily="18" charset="0"/>
              </a:rPr>
              <a:t>, SD = </a:t>
            </a:r>
            <a:r>
              <a:rPr lang="en-US" sz="3200" dirty="0" smtClean="0">
                <a:solidFill>
                  <a:schemeClr val="tx1"/>
                </a:solidFill>
                <a:latin typeface="Gill Sans"/>
                <a:ea typeface="MS PGothic" panose="020B0600070205080204" pitchFamily="34" charset="-128"/>
                <a:sym typeface="Times New Roman Bold" panose="02020803070505020304" pitchFamily="18" charset="0"/>
              </a:rPr>
              <a:t>2.26</a:t>
            </a:r>
            <a:r>
              <a:rPr lang="en-US" sz="3200" i="1" dirty="0" smtClean="0">
                <a:solidFill>
                  <a:schemeClr val="tx1"/>
                </a:solidFill>
                <a:latin typeface="Gill Sans"/>
                <a:ea typeface="MS PGothic" panose="020B0600070205080204" pitchFamily="34" charset="-128"/>
                <a:sym typeface="Times New Roman Bold" panose="02020803070505020304" pitchFamily="18" charset="0"/>
              </a:rPr>
              <a:t>, </a:t>
            </a:r>
            <a:r>
              <a:rPr lang="en-US" sz="3200" i="1" dirty="0" err="1" smtClean="0">
                <a:solidFill>
                  <a:schemeClr val="tx1"/>
                </a:solidFill>
                <a:latin typeface="Gill Sans"/>
                <a:ea typeface="MS PGothic" panose="020B0600070205080204" pitchFamily="34" charset="-128"/>
                <a:sym typeface="Times New Roman Bold" panose="02020803070505020304" pitchFamily="18" charset="0"/>
              </a:rPr>
              <a:t>Mdn</a:t>
            </a:r>
            <a:r>
              <a:rPr lang="en-US" sz="3200" i="1" dirty="0" smtClean="0">
                <a:solidFill>
                  <a:schemeClr val="tx1"/>
                </a:solidFill>
                <a:latin typeface="Gill Sans"/>
                <a:ea typeface="MS PGothic" panose="020B0600070205080204" pitchFamily="34" charset="-128"/>
                <a:sym typeface="Times New Roman Bold" panose="02020803070505020304" pitchFamily="18" charset="0"/>
              </a:rPr>
              <a:t> = </a:t>
            </a:r>
            <a:r>
              <a:rPr lang="en-US" sz="3200" dirty="0" smtClean="0">
                <a:solidFill>
                  <a:schemeClr val="tx1"/>
                </a:solidFill>
                <a:latin typeface="Gill Sans"/>
                <a:ea typeface="MS PGothic" panose="020B0600070205080204" pitchFamily="34" charset="-128"/>
                <a:sym typeface="Times New Roman Bold" panose="02020803070505020304" pitchFamily="18" charset="0"/>
              </a:rPr>
              <a:t>19</a:t>
            </a:r>
            <a:r>
              <a:rPr lang="en-US" sz="3200" i="1" dirty="0" smtClean="0">
                <a:solidFill>
                  <a:schemeClr val="tx1"/>
                </a:solidFill>
                <a:latin typeface="Gill Sans"/>
                <a:ea typeface="MS PGothic" panose="020B0600070205080204" pitchFamily="34" charset="-128"/>
                <a:sym typeface="Times New Roman Bold" panose="02020803070505020304" pitchFamily="18" charset="0"/>
              </a:rPr>
              <a:t>, Range = </a:t>
            </a:r>
            <a:r>
              <a:rPr lang="en-US" sz="3200" dirty="0" smtClean="0">
                <a:solidFill>
                  <a:schemeClr val="tx1"/>
                </a:solidFill>
                <a:latin typeface="Gill Sans"/>
                <a:ea typeface="MS PGothic" panose="020B0600070205080204" pitchFamily="34" charset="-128"/>
                <a:sym typeface="Times New Roman Bold" panose="02020803070505020304" pitchFamily="18" charset="0"/>
              </a:rPr>
              <a:t>18 </a:t>
            </a:r>
            <a:r>
              <a:rPr lang="en-US" sz="3200" dirty="0">
                <a:solidFill>
                  <a:schemeClr val="tx1"/>
                </a:solidFill>
                <a:latin typeface="Gill Sans"/>
                <a:ea typeface="MS PGothic" panose="020B0600070205080204" pitchFamily="34" charset="-128"/>
                <a:sym typeface="Times New Roman Bold" panose="02020803070505020304" pitchFamily="18" charset="0"/>
              </a:rPr>
              <a:t>– 41 </a:t>
            </a:r>
            <a:endParaRPr lang="en-US" sz="3200" dirty="0" smtClean="0">
              <a:solidFill>
                <a:schemeClr val="tx1"/>
              </a:solidFill>
              <a:latin typeface="Gill Sans"/>
              <a:ea typeface="MS PGothic" panose="020B0600070205080204" pitchFamily="34" charset="-128"/>
              <a:sym typeface="Times New Roman Bold" panose="02020803070505020304" pitchFamily="18" charset="0"/>
            </a:endParaRPr>
          </a:p>
          <a:p>
            <a:pPr marL="1314450" lvl="1" indent="-571500" eaLnBrk="1" hangingPunct="1">
              <a:buFont typeface="Arial" panose="020B0604020202020204" pitchFamily="34" charset="0"/>
              <a:buChar char="•"/>
            </a:pPr>
            <a:r>
              <a:rPr lang="en-US" sz="3200" dirty="0" smtClean="0">
                <a:solidFill>
                  <a:schemeClr val="tx1"/>
                </a:solidFill>
                <a:latin typeface="Gill Sans"/>
                <a:ea typeface="MS PGothic" panose="020B0600070205080204" pitchFamily="34" charset="-128"/>
                <a:sym typeface="Times New Roman Bold" panose="02020803070505020304" pitchFamily="18" charset="0"/>
              </a:rPr>
              <a:t>ESL </a:t>
            </a:r>
            <a:r>
              <a:rPr lang="en-US" sz="3200" dirty="0">
                <a:solidFill>
                  <a:schemeClr val="tx1"/>
                </a:solidFill>
                <a:latin typeface="Gill Sans"/>
                <a:ea typeface="MS PGothic" panose="020B0600070205080204" pitchFamily="34" charset="-128"/>
                <a:sym typeface="Times New Roman Bold" panose="02020803070505020304" pitchFamily="18" charset="0"/>
              </a:rPr>
              <a:t>students excluded from analysis</a:t>
            </a:r>
          </a:p>
        </p:txBody>
      </p:sp>
      <p:pic>
        <p:nvPicPr>
          <p:cNvPr id="19" name="Picture 18"/>
          <p:cNvPicPr>
            <a:picLocks noChangeAspect="1"/>
          </p:cNvPicPr>
          <p:nvPr/>
        </p:nvPicPr>
        <p:blipFill>
          <a:blip r:embed="rId3"/>
          <a:stretch>
            <a:fillRect/>
          </a:stretch>
        </p:blipFill>
        <p:spPr>
          <a:xfrm>
            <a:off x="2662535" y="24076262"/>
            <a:ext cx="8637810" cy="7470538"/>
          </a:xfrm>
          <a:prstGeom prst="rect">
            <a:avLst/>
          </a:prstGeom>
        </p:spPr>
      </p:pic>
      <p:pic>
        <p:nvPicPr>
          <p:cNvPr id="20" name="Picture 19"/>
          <p:cNvPicPr>
            <a:picLocks noChangeAspect="1"/>
          </p:cNvPicPr>
          <p:nvPr/>
        </p:nvPicPr>
        <p:blipFill>
          <a:blip r:embed="rId4"/>
          <a:stretch>
            <a:fillRect/>
          </a:stretch>
        </p:blipFill>
        <p:spPr>
          <a:xfrm>
            <a:off x="11967515" y="24111329"/>
            <a:ext cx="9279586" cy="7435471"/>
          </a:xfrm>
          <a:prstGeom prst="rect">
            <a:avLst/>
          </a:prstGeom>
        </p:spPr>
      </p:pic>
      <p:pic>
        <p:nvPicPr>
          <p:cNvPr id="21" name="Picture 20"/>
          <p:cNvPicPr>
            <a:picLocks noChangeAspect="1"/>
          </p:cNvPicPr>
          <p:nvPr/>
        </p:nvPicPr>
        <p:blipFill>
          <a:blip r:embed="rId5"/>
          <a:stretch>
            <a:fillRect/>
          </a:stretch>
        </p:blipFill>
        <p:spPr>
          <a:xfrm>
            <a:off x="23348949" y="10363200"/>
            <a:ext cx="9193368" cy="7366387"/>
          </a:xfrm>
          <a:prstGeom prst="rect">
            <a:avLst/>
          </a:prstGeom>
        </p:spPr>
      </p:pic>
      <p:pic>
        <p:nvPicPr>
          <p:cNvPr id="22" name="Picture 21"/>
          <p:cNvPicPr>
            <a:picLocks noChangeAspect="1"/>
          </p:cNvPicPr>
          <p:nvPr/>
        </p:nvPicPr>
        <p:blipFill>
          <a:blip r:embed="rId6"/>
          <a:stretch>
            <a:fillRect/>
          </a:stretch>
        </p:blipFill>
        <p:spPr>
          <a:xfrm>
            <a:off x="32265786" y="10134600"/>
            <a:ext cx="9614882" cy="7704134"/>
          </a:xfrm>
          <a:prstGeom prst="rect">
            <a:avLst/>
          </a:prstGeom>
        </p:spPr>
      </p:pic>
      <p:pic>
        <p:nvPicPr>
          <p:cNvPr id="23" name="Picture 22"/>
          <p:cNvPicPr>
            <a:picLocks noChangeAspect="1"/>
          </p:cNvPicPr>
          <p:nvPr/>
        </p:nvPicPr>
        <p:blipFill>
          <a:blip r:embed="rId7"/>
          <a:stretch>
            <a:fillRect/>
          </a:stretch>
        </p:blipFill>
        <p:spPr>
          <a:xfrm>
            <a:off x="23214050" y="18059400"/>
            <a:ext cx="9323350" cy="7470538"/>
          </a:xfrm>
          <a:prstGeom prst="rect">
            <a:avLst/>
          </a:prstGeom>
        </p:spPr>
      </p:pic>
      <p:pic>
        <p:nvPicPr>
          <p:cNvPr id="24" name="Picture 23"/>
          <p:cNvPicPr>
            <a:picLocks noChangeAspect="1"/>
          </p:cNvPicPr>
          <p:nvPr/>
        </p:nvPicPr>
        <p:blipFill>
          <a:blip r:embed="rId8"/>
          <a:stretch>
            <a:fillRect/>
          </a:stretch>
        </p:blipFill>
        <p:spPr>
          <a:xfrm>
            <a:off x="32308800" y="17983200"/>
            <a:ext cx="9590668" cy="768473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Genesis.thmx</Template>
  <TotalTime>1905</TotalTime>
  <Pages>0</Pages>
  <Words>542</Words>
  <Characters>0</Characters>
  <Application>Microsoft Macintosh PowerPoint</Application>
  <PresentationFormat>Custom</PresentationFormat>
  <Lines>0</Lines>
  <Paragraphs>46</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Ion Boardroom</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erin</dc:creator>
  <cp:lastModifiedBy>Erin Buchanan</cp:lastModifiedBy>
  <cp:revision>248</cp:revision>
  <cp:lastPrinted>2013-10-31T19:38:35Z</cp:lastPrinted>
  <dcterms:modified xsi:type="dcterms:W3CDTF">2015-04-02T16:23:45Z</dcterms:modified>
</cp:coreProperties>
</file>