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0" r:id="rId6"/>
    <p:sldId id="261" r:id="rId7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A87CA-10BA-4A20-99EA-C953FB129526}" v="80" dt="2024-11-07T17:23:16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5" d="100"/>
          <a:sy n="35" d="100"/>
        </p:scale>
        <p:origin x="1424" y="36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e Guimaraes" userId="549a34be-a8ff-4e96-8060-9f386dc1ed86" providerId="ADAL" clId="{32AA87CA-10BA-4A20-99EA-C953FB129526}"/>
    <pc:docChg chg="undo custSel addSld delSld modSld">
      <pc:chgData name="Ryane Guimaraes" userId="549a34be-a8ff-4e96-8060-9f386dc1ed86" providerId="ADAL" clId="{32AA87CA-10BA-4A20-99EA-C953FB129526}" dt="2024-11-07T17:24:00.664" v="869" actId="6549"/>
      <pc:docMkLst>
        <pc:docMk/>
      </pc:docMkLst>
      <pc:sldChg chg="addSp delSp modSp mod setBg">
        <pc:chgData name="Ryane Guimaraes" userId="549a34be-a8ff-4e96-8060-9f386dc1ed86" providerId="ADAL" clId="{32AA87CA-10BA-4A20-99EA-C953FB129526}" dt="2024-11-07T17:23:29.330" v="864" actId="1076"/>
        <pc:sldMkLst>
          <pc:docMk/>
          <pc:sldMk cId="616322121" sldId="256"/>
        </pc:sldMkLst>
        <pc:spChg chg="del">
          <ac:chgData name="Ryane Guimaraes" userId="549a34be-a8ff-4e96-8060-9f386dc1ed86" providerId="ADAL" clId="{32AA87CA-10BA-4A20-99EA-C953FB129526}" dt="2024-11-05T16:08:42.545" v="0" actId="478"/>
          <ac:spMkLst>
            <pc:docMk/>
            <pc:sldMk cId="616322121" sldId="256"/>
            <ac:spMk id="2" creationId="{2A665CE4-2696-4507-7F85-B6938F483A44}"/>
          </ac:spMkLst>
        </pc:spChg>
        <pc:spChg chg="add mod">
          <ac:chgData name="Ryane Guimaraes" userId="549a34be-a8ff-4e96-8060-9f386dc1ed86" providerId="ADAL" clId="{32AA87CA-10BA-4A20-99EA-C953FB129526}" dt="2024-11-07T17:23:22.203" v="861" actId="1076"/>
          <ac:spMkLst>
            <pc:docMk/>
            <pc:sldMk cId="616322121" sldId="256"/>
            <ac:spMk id="2" creationId="{41F4AED7-0396-D8E7-B86B-30383A610D1B}"/>
          </ac:spMkLst>
        </pc:spChg>
        <pc:spChg chg="del">
          <ac:chgData name="Ryane Guimaraes" userId="549a34be-a8ff-4e96-8060-9f386dc1ed86" providerId="ADAL" clId="{32AA87CA-10BA-4A20-99EA-C953FB129526}" dt="2024-11-05T16:08:47.385" v="2" actId="478"/>
          <ac:spMkLst>
            <pc:docMk/>
            <pc:sldMk cId="616322121" sldId="256"/>
            <ac:spMk id="3" creationId="{0B0B9312-6BCB-127B-B881-A6237819B2DF}"/>
          </ac:spMkLst>
        </pc:spChg>
        <pc:spChg chg="add mod">
          <ac:chgData name="Ryane Guimaraes" userId="549a34be-a8ff-4e96-8060-9f386dc1ed86" providerId="ADAL" clId="{32AA87CA-10BA-4A20-99EA-C953FB129526}" dt="2024-11-07T17:23:25.094" v="862" actId="1076"/>
          <ac:spMkLst>
            <pc:docMk/>
            <pc:sldMk cId="616322121" sldId="256"/>
            <ac:spMk id="3" creationId="{14F048DE-856C-9079-0164-21A0F95D61E2}"/>
          </ac:spMkLst>
        </pc:spChg>
        <pc:spChg chg="add del mod">
          <ac:chgData name="Ryane Guimaraes" userId="549a34be-a8ff-4e96-8060-9f386dc1ed86" providerId="ADAL" clId="{32AA87CA-10BA-4A20-99EA-C953FB129526}" dt="2024-11-05T16:08:45.679" v="1" actId="478"/>
          <ac:spMkLst>
            <pc:docMk/>
            <pc:sldMk cId="616322121" sldId="256"/>
            <ac:spMk id="5" creationId="{ACF4C0D8-F768-9430-C8CB-3C937A76778C}"/>
          </ac:spMkLst>
        </pc:spChg>
        <pc:spChg chg="add del mod">
          <ac:chgData name="Ryane Guimaraes" userId="549a34be-a8ff-4e96-8060-9f386dc1ed86" providerId="ADAL" clId="{32AA87CA-10BA-4A20-99EA-C953FB129526}" dt="2024-11-05T16:08:48.915" v="3" actId="478"/>
          <ac:spMkLst>
            <pc:docMk/>
            <pc:sldMk cId="616322121" sldId="256"/>
            <ac:spMk id="7" creationId="{D503D893-D134-A4B0-0784-07323D30A438}"/>
          </ac:spMkLst>
        </pc:spChg>
        <pc:picChg chg="add del mod">
          <ac:chgData name="Ryane Guimaraes" userId="549a34be-a8ff-4e96-8060-9f386dc1ed86" providerId="ADAL" clId="{32AA87CA-10BA-4A20-99EA-C953FB129526}" dt="2024-11-07T16:16:26.815" v="354" actId="478"/>
          <ac:picMkLst>
            <pc:docMk/>
            <pc:sldMk cId="616322121" sldId="256"/>
            <ac:picMk id="5" creationId="{16FCC7DB-9156-1A12-937E-876F74332288}"/>
          </ac:picMkLst>
        </pc:picChg>
        <pc:picChg chg="add mod">
          <ac:chgData name="Ryane Guimaraes" userId="549a34be-a8ff-4e96-8060-9f386dc1ed86" providerId="ADAL" clId="{32AA87CA-10BA-4A20-99EA-C953FB129526}" dt="2024-11-07T17:23:29.330" v="864" actId="1076"/>
          <ac:picMkLst>
            <pc:docMk/>
            <pc:sldMk cId="616322121" sldId="256"/>
            <ac:picMk id="6" creationId="{17CF9B41-A1E4-6120-C1B5-419E27D88000}"/>
          </ac:picMkLst>
        </pc:picChg>
      </pc:sldChg>
      <pc:sldChg chg="addSp delSp modSp add mod setBg">
        <pc:chgData name="Ryane Guimaraes" userId="549a34be-a8ff-4e96-8060-9f386dc1ed86" providerId="ADAL" clId="{32AA87CA-10BA-4A20-99EA-C953FB129526}" dt="2024-11-07T16:20:48.984" v="384" actId="1076"/>
        <pc:sldMkLst>
          <pc:docMk/>
          <pc:sldMk cId="2960161904" sldId="257"/>
        </pc:sldMkLst>
        <pc:spChg chg="mod">
          <ac:chgData name="Ryane Guimaraes" userId="549a34be-a8ff-4e96-8060-9f386dc1ed86" providerId="ADAL" clId="{32AA87CA-10BA-4A20-99EA-C953FB129526}" dt="2024-11-07T15:17:45.285" v="259" actId="1076"/>
          <ac:spMkLst>
            <pc:docMk/>
            <pc:sldMk cId="2960161904" sldId="257"/>
            <ac:spMk id="2" creationId="{41F4AED7-0396-D8E7-B86B-30383A610D1B}"/>
          </ac:spMkLst>
        </pc:spChg>
        <pc:spChg chg="mod">
          <ac:chgData name="Ryane Guimaraes" userId="549a34be-a8ff-4e96-8060-9f386dc1ed86" providerId="ADAL" clId="{32AA87CA-10BA-4A20-99EA-C953FB129526}" dt="2024-11-07T15:36:00.109" v="312" actId="255"/>
          <ac:spMkLst>
            <pc:docMk/>
            <pc:sldMk cId="2960161904" sldId="257"/>
            <ac:spMk id="3" creationId="{14F048DE-856C-9079-0164-21A0F95D61E2}"/>
          </ac:spMkLst>
        </pc:spChg>
        <pc:spChg chg="add mod">
          <ac:chgData name="Ryane Guimaraes" userId="549a34be-a8ff-4e96-8060-9f386dc1ed86" providerId="ADAL" clId="{32AA87CA-10BA-4A20-99EA-C953FB129526}" dt="2024-11-07T16:20:46.905" v="383" actId="1076"/>
          <ac:spMkLst>
            <pc:docMk/>
            <pc:sldMk cId="2960161904" sldId="257"/>
            <ac:spMk id="4" creationId="{23B76889-FDF8-CAB8-AACE-21DC580B7700}"/>
          </ac:spMkLst>
        </pc:spChg>
        <pc:picChg chg="add del">
          <ac:chgData name="Ryane Guimaraes" userId="549a34be-a8ff-4e96-8060-9f386dc1ed86" providerId="ADAL" clId="{32AA87CA-10BA-4A20-99EA-C953FB129526}" dt="2024-11-07T16:20:43.498" v="382" actId="478"/>
          <ac:picMkLst>
            <pc:docMk/>
            <pc:sldMk cId="2960161904" sldId="257"/>
            <ac:picMk id="6" creationId="{B6F75AA0-080A-1917-42EE-9292289CA781}"/>
          </ac:picMkLst>
        </pc:picChg>
        <pc:picChg chg="add mod">
          <ac:chgData name="Ryane Guimaraes" userId="549a34be-a8ff-4e96-8060-9f386dc1ed86" providerId="ADAL" clId="{32AA87CA-10BA-4A20-99EA-C953FB129526}" dt="2024-11-07T16:20:48.984" v="384" actId="1076"/>
          <ac:picMkLst>
            <pc:docMk/>
            <pc:sldMk cId="2960161904" sldId="257"/>
            <ac:picMk id="7" creationId="{34609FDB-0841-422C-8DA6-F562822A2490}"/>
          </ac:picMkLst>
        </pc:picChg>
      </pc:sldChg>
      <pc:sldChg chg="addSp delSp modSp add del mod setBg">
        <pc:chgData name="Ryane Guimaraes" userId="549a34be-a8ff-4e96-8060-9f386dc1ed86" providerId="ADAL" clId="{32AA87CA-10BA-4A20-99EA-C953FB129526}" dt="2024-11-07T16:21:47.757" v="386" actId="47"/>
        <pc:sldMkLst>
          <pc:docMk/>
          <pc:sldMk cId="3569287090" sldId="258"/>
        </pc:sldMkLst>
        <pc:spChg chg="del">
          <ac:chgData name="Ryane Guimaraes" userId="549a34be-a8ff-4e96-8060-9f386dc1ed86" providerId="ADAL" clId="{32AA87CA-10BA-4A20-99EA-C953FB129526}" dt="2024-11-07T15:06:07.628" v="203" actId="478"/>
          <ac:spMkLst>
            <pc:docMk/>
            <pc:sldMk cId="3569287090" sldId="258"/>
            <ac:spMk id="3" creationId="{14F048DE-856C-9079-0164-21A0F95D61E2}"/>
          </ac:spMkLst>
        </pc:spChg>
        <pc:spChg chg="mod">
          <ac:chgData name="Ryane Guimaraes" userId="549a34be-a8ff-4e96-8060-9f386dc1ed86" providerId="ADAL" clId="{32AA87CA-10BA-4A20-99EA-C953FB129526}" dt="2024-11-07T16:19:26.364" v="369" actId="1035"/>
          <ac:spMkLst>
            <pc:docMk/>
            <pc:sldMk cId="3569287090" sldId="258"/>
            <ac:spMk id="4" creationId="{23B76889-FDF8-CAB8-AACE-21DC580B7700}"/>
          </ac:spMkLst>
        </pc:spChg>
        <pc:spChg chg="add mod">
          <ac:chgData name="Ryane Guimaraes" userId="549a34be-a8ff-4e96-8060-9f386dc1ed86" providerId="ADAL" clId="{32AA87CA-10BA-4A20-99EA-C953FB129526}" dt="2024-11-07T16:16:10.468" v="352" actId="123"/>
          <ac:spMkLst>
            <pc:docMk/>
            <pc:sldMk cId="3569287090" sldId="258"/>
            <ac:spMk id="5" creationId="{CC6BAC04-7332-CE83-6916-9DB7BC840051}"/>
          </ac:spMkLst>
        </pc:spChg>
        <pc:picChg chg="add del mod">
          <ac:chgData name="Ryane Guimaraes" userId="549a34be-a8ff-4e96-8060-9f386dc1ed86" providerId="ADAL" clId="{32AA87CA-10BA-4A20-99EA-C953FB129526}" dt="2024-11-07T16:20:07.376" v="378" actId="478"/>
          <ac:picMkLst>
            <pc:docMk/>
            <pc:sldMk cId="3569287090" sldId="258"/>
            <ac:picMk id="3" creationId="{E9D25FF7-9360-7D9C-40F6-37A4E154E389}"/>
          </ac:picMkLst>
        </pc:picChg>
        <pc:picChg chg="add mod">
          <ac:chgData name="Ryane Guimaraes" userId="549a34be-a8ff-4e96-8060-9f386dc1ed86" providerId="ADAL" clId="{32AA87CA-10BA-4A20-99EA-C953FB129526}" dt="2024-11-07T16:19:29.139" v="373" actId="1035"/>
          <ac:picMkLst>
            <pc:docMk/>
            <pc:sldMk cId="3569287090" sldId="258"/>
            <ac:picMk id="7" creationId="{27306D59-2369-DD96-A5C4-90F86CE445EF}"/>
          </ac:picMkLst>
        </pc:picChg>
        <pc:picChg chg="add mod">
          <ac:chgData name="Ryane Guimaraes" userId="549a34be-a8ff-4e96-8060-9f386dc1ed86" providerId="ADAL" clId="{32AA87CA-10BA-4A20-99EA-C953FB129526}" dt="2024-11-07T16:20:39.728" v="381"/>
          <ac:picMkLst>
            <pc:docMk/>
            <pc:sldMk cId="3569287090" sldId="258"/>
            <ac:picMk id="8" creationId="{0254D4EE-5381-F813-FE79-8184B59FDA30}"/>
          </ac:picMkLst>
        </pc:picChg>
      </pc:sldChg>
      <pc:sldChg chg="addSp delSp modSp add mod setBg">
        <pc:chgData name="Ryane Guimaraes" userId="549a34be-a8ff-4e96-8060-9f386dc1ed86" providerId="ADAL" clId="{32AA87CA-10BA-4A20-99EA-C953FB129526}" dt="2024-11-07T17:11:31.114" v="612" actId="123"/>
        <pc:sldMkLst>
          <pc:docMk/>
          <pc:sldMk cId="2186528749" sldId="259"/>
        </pc:sldMkLst>
        <pc:spChg chg="mod">
          <ac:chgData name="Ryane Guimaraes" userId="549a34be-a8ff-4e96-8060-9f386dc1ed86" providerId="ADAL" clId="{32AA87CA-10BA-4A20-99EA-C953FB129526}" dt="2024-11-07T15:18:41.282" v="266" actId="120"/>
          <ac:spMkLst>
            <pc:docMk/>
            <pc:sldMk cId="2186528749" sldId="259"/>
            <ac:spMk id="2" creationId="{41F4AED7-0396-D8E7-B86B-30383A610D1B}"/>
          </ac:spMkLst>
        </pc:spChg>
        <pc:spChg chg="mod">
          <ac:chgData name="Ryane Guimaraes" userId="549a34be-a8ff-4e96-8060-9f386dc1ed86" providerId="ADAL" clId="{32AA87CA-10BA-4A20-99EA-C953FB129526}" dt="2024-11-07T17:11:31.114" v="612" actId="123"/>
          <ac:spMkLst>
            <pc:docMk/>
            <pc:sldMk cId="2186528749" sldId="259"/>
            <ac:spMk id="3" creationId="{14F048DE-856C-9079-0164-21A0F95D61E2}"/>
          </ac:spMkLst>
        </pc:spChg>
        <pc:spChg chg="mod">
          <ac:chgData name="Ryane Guimaraes" userId="549a34be-a8ff-4e96-8060-9f386dc1ed86" providerId="ADAL" clId="{32AA87CA-10BA-4A20-99EA-C953FB129526}" dt="2024-11-07T17:11:28.243" v="611" actId="123"/>
          <ac:spMkLst>
            <pc:docMk/>
            <pc:sldMk cId="2186528749" sldId="259"/>
            <ac:spMk id="4" creationId="{23B76889-FDF8-CAB8-AACE-21DC580B7700}"/>
          </ac:spMkLst>
        </pc:spChg>
        <pc:picChg chg="add del mod">
          <ac:chgData name="Ryane Guimaraes" userId="549a34be-a8ff-4e96-8060-9f386dc1ed86" providerId="ADAL" clId="{32AA87CA-10BA-4A20-99EA-C953FB129526}" dt="2024-11-07T16:22:32.166" v="390" actId="478"/>
          <ac:picMkLst>
            <pc:docMk/>
            <pc:sldMk cId="2186528749" sldId="259"/>
            <ac:picMk id="6" creationId="{0E74EDBB-A6C0-D669-E8FB-D129E6AF75BD}"/>
          </ac:picMkLst>
        </pc:picChg>
        <pc:picChg chg="add mod">
          <ac:chgData name="Ryane Guimaraes" userId="549a34be-a8ff-4e96-8060-9f386dc1ed86" providerId="ADAL" clId="{32AA87CA-10BA-4A20-99EA-C953FB129526}" dt="2024-11-07T16:19:40.380" v="377" actId="1076"/>
          <ac:picMkLst>
            <pc:docMk/>
            <pc:sldMk cId="2186528749" sldId="259"/>
            <ac:picMk id="7" creationId="{13B698F2-4DF0-2B89-E946-264A8C1EC7ED}"/>
          </ac:picMkLst>
        </pc:picChg>
        <pc:picChg chg="add del mod">
          <ac:chgData name="Ryane Guimaraes" userId="549a34be-a8ff-4e96-8060-9f386dc1ed86" providerId="ADAL" clId="{32AA87CA-10BA-4A20-99EA-C953FB129526}" dt="2024-11-07T16:22:31.313" v="389" actId="478"/>
          <ac:picMkLst>
            <pc:docMk/>
            <pc:sldMk cId="2186528749" sldId="259"/>
            <ac:picMk id="8" creationId="{34B9B0EA-FBE7-A6A6-F121-45AF0BB8D29F}"/>
          </ac:picMkLst>
        </pc:picChg>
      </pc:sldChg>
      <pc:sldChg chg="addSp modSp add mod setBg">
        <pc:chgData name="Ryane Guimaraes" userId="549a34be-a8ff-4e96-8060-9f386dc1ed86" providerId="ADAL" clId="{32AA87CA-10BA-4A20-99EA-C953FB129526}" dt="2024-11-07T17:20:16.355" v="854" actId="122"/>
        <pc:sldMkLst>
          <pc:docMk/>
          <pc:sldMk cId="4013568753" sldId="260"/>
        </pc:sldMkLst>
        <pc:spChg chg="mod">
          <ac:chgData name="Ryane Guimaraes" userId="549a34be-a8ff-4e96-8060-9f386dc1ed86" providerId="ADAL" clId="{32AA87CA-10BA-4A20-99EA-C953FB129526}" dt="2024-11-07T15:38:36.076" v="330" actId="120"/>
          <ac:spMkLst>
            <pc:docMk/>
            <pc:sldMk cId="4013568753" sldId="260"/>
            <ac:spMk id="2" creationId="{41F4AED7-0396-D8E7-B86B-30383A610D1B}"/>
          </ac:spMkLst>
        </pc:spChg>
        <pc:spChg chg="mod">
          <ac:chgData name="Ryane Guimaraes" userId="549a34be-a8ff-4e96-8060-9f386dc1ed86" providerId="ADAL" clId="{32AA87CA-10BA-4A20-99EA-C953FB129526}" dt="2024-11-07T15:39:03.945" v="336" actId="1076"/>
          <ac:spMkLst>
            <pc:docMk/>
            <pc:sldMk cId="4013568753" sldId="260"/>
            <ac:spMk id="3" creationId="{14F048DE-856C-9079-0164-21A0F95D61E2}"/>
          </ac:spMkLst>
        </pc:spChg>
        <pc:spChg chg="mod">
          <ac:chgData name="Ryane Guimaraes" userId="549a34be-a8ff-4e96-8060-9f386dc1ed86" providerId="ADAL" clId="{32AA87CA-10BA-4A20-99EA-C953FB129526}" dt="2024-11-07T17:20:16.355" v="854" actId="122"/>
          <ac:spMkLst>
            <pc:docMk/>
            <pc:sldMk cId="4013568753" sldId="260"/>
            <ac:spMk id="4" creationId="{23B76889-FDF8-CAB8-AACE-21DC580B7700}"/>
          </ac:spMkLst>
        </pc:spChg>
        <pc:picChg chg="add mod">
          <ac:chgData name="Ryane Guimaraes" userId="549a34be-a8ff-4e96-8060-9f386dc1ed86" providerId="ADAL" clId="{32AA87CA-10BA-4A20-99EA-C953FB129526}" dt="2024-11-07T16:27:56.598" v="601" actId="29295"/>
          <ac:picMkLst>
            <pc:docMk/>
            <pc:sldMk cId="4013568753" sldId="260"/>
            <ac:picMk id="5" creationId="{A4D0082C-F10C-4783-59DF-0AF0B6641A72}"/>
          </ac:picMkLst>
        </pc:picChg>
      </pc:sldChg>
      <pc:sldChg chg="addSp delSp modSp add mod setBg">
        <pc:chgData name="Ryane Guimaraes" userId="549a34be-a8ff-4e96-8060-9f386dc1ed86" providerId="ADAL" clId="{32AA87CA-10BA-4A20-99EA-C953FB129526}" dt="2024-11-07T17:24:00.664" v="869" actId="6549"/>
        <pc:sldMkLst>
          <pc:docMk/>
          <pc:sldMk cId="4293206692" sldId="261"/>
        </pc:sldMkLst>
        <pc:spChg chg="mod">
          <ac:chgData name="Ryane Guimaraes" userId="549a34be-a8ff-4e96-8060-9f386dc1ed86" providerId="ADAL" clId="{32AA87CA-10BA-4A20-99EA-C953FB129526}" dt="2024-11-07T17:23:41.835" v="865" actId="122"/>
          <ac:spMkLst>
            <pc:docMk/>
            <pc:sldMk cId="4293206692" sldId="261"/>
            <ac:spMk id="2" creationId="{41F4AED7-0396-D8E7-B86B-30383A610D1B}"/>
          </ac:spMkLst>
        </pc:spChg>
        <pc:spChg chg="mod">
          <ac:chgData name="Ryane Guimaraes" userId="549a34be-a8ff-4e96-8060-9f386dc1ed86" providerId="ADAL" clId="{32AA87CA-10BA-4A20-99EA-C953FB129526}" dt="2024-11-07T17:24:00.664" v="869" actId="6549"/>
          <ac:spMkLst>
            <pc:docMk/>
            <pc:sldMk cId="4293206692" sldId="261"/>
            <ac:spMk id="3" creationId="{14F048DE-856C-9079-0164-21A0F95D61E2}"/>
          </ac:spMkLst>
        </pc:spChg>
        <pc:spChg chg="mod">
          <ac:chgData name="Ryane Guimaraes" userId="549a34be-a8ff-4e96-8060-9f386dc1ed86" providerId="ADAL" clId="{32AA87CA-10BA-4A20-99EA-C953FB129526}" dt="2024-11-07T17:20:10.680" v="853" actId="1076"/>
          <ac:spMkLst>
            <pc:docMk/>
            <pc:sldMk cId="4293206692" sldId="261"/>
            <ac:spMk id="4" creationId="{23B76889-FDF8-CAB8-AACE-21DC580B7700}"/>
          </ac:spMkLst>
        </pc:spChg>
        <pc:picChg chg="add del mod">
          <ac:chgData name="Ryane Guimaraes" userId="549a34be-a8ff-4e96-8060-9f386dc1ed86" providerId="ADAL" clId="{32AA87CA-10BA-4A20-99EA-C953FB129526}" dt="2024-11-07T16:28:08.689" v="602" actId="478"/>
          <ac:picMkLst>
            <pc:docMk/>
            <pc:sldMk cId="4293206692" sldId="261"/>
            <ac:picMk id="5" creationId="{6C3CF068-C727-3AED-EA19-0525734D4490}"/>
          </ac:picMkLst>
        </pc:picChg>
        <pc:picChg chg="add del mod">
          <ac:chgData name="Ryane Guimaraes" userId="549a34be-a8ff-4e96-8060-9f386dc1ed86" providerId="ADAL" clId="{32AA87CA-10BA-4A20-99EA-C953FB129526}" dt="2024-11-07T17:19:26.811" v="843" actId="478"/>
          <ac:picMkLst>
            <pc:docMk/>
            <pc:sldMk cId="4293206692" sldId="261"/>
            <ac:picMk id="7" creationId="{25B715DE-5472-999E-2655-5C4451434B49}"/>
          </ac:picMkLst>
        </pc:picChg>
        <pc:picChg chg="add del mod">
          <ac:chgData name="Ryane Guimaraes" userId="549a34be-a8ff-4e96-8060-9f386dc1ed86" providerId="ADAL" clId="{32AA87CA-10BA-4A20-99EA-C953FB129526}" dt="2024-11-07T17:19:26.242" v="842" actId="478"/>
          <ac:picMkLst>
            <pc:docMk/>
            <pc:sldMk cId="4293206692" sldId="261"/>
            <ac:picMk id="8" creationId="{AFD3D05B-3D3C-0C38-E30B-5102ADA7CAC8}"/>
          </ac:picMkLst>
        </pc:picChg>
        <pc:picChg chg="add del mod">
          <ac:chgData name="Ryane Guimaraes" userId="549a34be-a8ff-4e96-8060-9f386dc1ed86" providerId="ADAL" clId="{32AA87CA-10BA-4A20-99EA-C953FB129526}" dt="2024-11-07T17:19:25.073" v="841" actId="478"/>
          <ac:picMkLst>
            <pc:docMk/>
            <pc:sldMk cId="4293206692" sldId="261"/>
            <ac:picMk id="9" creationId="{A01FC3B2-175A-DDEE-A50B-F31F6C2A1393}"/>
          </ac:picMkLst>
        </pc:picChg>
        <pc:picChg chg="add mod">
          <ac:chgData name="Ryane Guimaraes" userId="549a34be-a8ff-4e96-8060-9f386dc1ed86" providerId="ADAL" clId="{32AA87CA-10BA-4A20-99EA-C953FB129526}" dt="2024-11-07T17:19:23.377" v="840" actId="1076"/>
          <ac:picMkLst>
            <pc:docMk/>
            <pc:sldMk cId="4293206692" sldId="261"/>
            <ac:picMk id="10" creationId="{B3FE5C97-9D6B-EDD8-5459-7C1F099C2846}"/>
          </ac:picMkLst>
        </pc:picChg>
        <pc:picChg chg="add mod">
          <ac:chgData name="Ryane Guimaraes" userId="549a34be-a8ff-4e96-8060-9f386dc1ed86" providerId="ADAL" clId="{32AA87CA-10BA-4A20-99EA-C953FB129526}" dt="2024-11-07T17:19:19.418" v="839" actId="1076"/>
          <ac:picMkLst>
            <pc:docMk/>
            <pc:sldMk cId="4293206692" sldId="261"/>
            <ac:picMk id="11" creationId="{1C0067EA-B2B1-58E7-8A30-C60B328099D7}"/>
          </ac:picMkLst>
        </pc:picChg>
        <pc:picChg chg="add mod">
          <ac:chgData name="Ryane Guimaraes" userId="549a34be-a8ff-4e96-8060-9f386dc1ed86" providerId="ADAL" clId="{32AA87CA-10BA-4A20-99EA-C953FB129526}" dt="2024-11-07T17:19:12.020" v="837" actId="1076"/>
          <ac:picMkLst>
            <pc:docMk/>
            <pc:sldMk cId="4293206692" sldId="261"/>
            <ac:picMk id="12" creationId="{25F41819-D8A6-800A-BD83-6532AA915FFA}"/>
          </ac:picMkLst>
        </pc:picChg>
        <pc:picChg chg="add mod">
          <ac:chgData name="Ryane Guimaraes" userId="549a34be-a8ff-4e96-8060-9f386dc1ed86" providerId="ADAL" clId="{32AA87CA-10BA-4A20-99EA-C953FB129526}" dt="2024-11-07T17:19:14.169" v="838" actId="1076"/>
          <ac:picMkLst>
            <pc:docMk/>
            <pc:sldMk cId="4293206692" sldId="261"/>
            <ac:picMk id="13" creationId="{FAD33389-971A-8BEB-EF5B-1CF224656338}"/>
          </ac:picMkLst>
        </pc:picChg>
      </pc:sldChg>
      <pc:sldChg chg="addSp delSp modSp add mod setBg">
        <pc:chgData name="Ryane Guimaraes" userId="549a34be-a8ff-4e96-8060-9f386dc1ed86" providerId="ADAL" clId="{32AA87CA-10BA-4A20-99EA-C953FB129526}" dt="2024-11-07T17:11:23.489" v="610" actId="123"/>
        <pc:sldMkLst>
          <pc:docMk/>
          <pc:sldMk cId="234379657" sldId="262"/>
        </pc:sldMkLst>
        <pc:spChg chg="mod">
          <ac:chgData name="Ryane Guimaraes" userId="549a34be-a8ff-4e96-8060-9f386dc1ed86" providerId="ADAL" clId="{32AA87CA-10BA-4A20-99EA-C953FB129526}" dt="2024-11-07T16:23:12.155" v="442" actId="20577"/>
          <ac:spMkLst>
            <pc:docMk/>
            <pc:sldMk cId="234379657" sldId="262"/>
            <ac:spMk id="2" creationId="{41F4AED7-0396-D8E7-B86B-30383A610D1B}"/>
          </ac:spMkLst>
        </pc:spChg>
        <pc:spChg chg="mod">
          <ac:chgData name="Ryane Guimaraes" userId="549a34be-a8ff-4e96-8060-9f386dc1ed86" providerId="ADAL" clId="{32AA87CA-10BA-4A20-99EA-C953FB129526}" dt="2024-11-07T17:11:20.916" v="609" actId="123"/>
          <ac:spMkLst>
            <pc:docMk/>
            <pc:sldMk cId="234379657" sldId="262"/>
            <ac:spMk id="3" creationId="{14F048DE-856C-9079-0164-21A0F95D61E2}"/>
          </ac:spMkLst>
        </pc:spChg>
        <pc:spChg chg="del">
          <ac:chgData name="Ryane Guimaraes" userId="549a34be-a8ff-4e96-8060-9f386dc1ed86" providerId="ADAL" clId="{32AA87CA-10BA-4A20-99EA-C953FB129526}" dt="2024-11-07T16:23:32.906" v="445" actId="478"/>
          <ac:spMkLst>
            <pc:docMk/>
            <pc:sldMk cId="234379657" sldId="262"/>
            <ac:spMk id="4" creationId="{23B76889-FDF8-CAB8-AACE-21DC580B7700}"/>
          </ac:spMkLst>
        </pc:spChg>
        <pc:spChg chg="add mod">
          <ac:chgData name="Ryane Guimaraes" userId="549a34be-a8ff-4e96-8060-9f386dc1ed86" providerId="ADAL" clId="{32AA87CA-10BA-4A20-99EA-C953FB129526}" dt="2024-11-07T17:11:23.489" v="610" actId="123"/>
          <ac:spMkLst>
            <pc:docMk/>
            <pc:sldMk cId="234379657" sldId="262"/>
            <ac:spMk id="6" creationId="{B64883E2-A3AE-AA9C-0525-EF029432482B}"/>
          </ac:spMkLst>
        </pc:spChg>
        <pc:picChg chg="del">
          <ac:chgData name="Ryane Guimaraes" userId="549a34be-a8ff-4e96-8060-9f386dc1ed86" providerId="ADAL" clId="{32AA87CA-10BA-4A20-99EA-C953FB129526}" dt="2024-11-07T16:23:29.439" v="444" actId="478"/>
          <ac:picMkLst>
            <pc:docMk/>
            <pc:sldMk cId="234379657" sldId="262"/>
            <ac:picMk id="7" creationId="{13B698F2-4DF0-2B89-E946-264A8C1EC7ED}"/>
          </ac:picMkLst>
        </pc:picChg>
        <pc:picChg chg="add mod">
          <ac:chgData name="Ryane Guimaraes" userId="549a34be-a8ff-4e96-8060-9f386dc1ed86" providerId="ADAL" clId="{32AA87CA-10BA-4A20-99EA-C953FB129526}" dt="2024-11-07T16:26:02.535" v="482" actId="1076"/>
          <ac:picMkLst>
            <pc:docMk/>
            <pc:sldMk cId="234379657" sldId="262"/>
            <ac:picMk id="8" creationId="{EEA84AF7-0985-3A19-4920-8221F1CE6A75}"/>
          </ac:picMkLst>
        </pc:picChg>
        <pc:picChg chg="add mod">
          <ac:chgData name="Ryane Guimaraes" userId="549a34be-a8ff-4e96-8060-9f386dc1ed86" providerId="ADAL" clId="{32AA87CA-10BA-4A20-99EA-C953FB129526}" dt="2024-11-07T16:26:06.430" v="483" actId="1076"/>
          <ac:picMkLst>
            <pc:docMk/>
            <pc:sldMk cId="234379657" sldId="262"/>
            <ac:picMk id="9" creationId="{8A4B0159-4304-417C-3EAF-E1F02295CA1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117C-E3EE-424E-89AA-64C51644D493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939C-3144-43E0-859C-27363E24F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25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117C-E3EE-424E-89AA-64C51644D493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939C-3144-43E0-859C-27363E24F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9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117C-E3EE-424E-89AA-64C51644D493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939C-3144-43E0-859C-27363E24F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2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117C-E3EE-424E-89AA-64C51644D493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939C-3144-43E0-859C-27363E24F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20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117C-E3EE-424E-89AA-64C51644D493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939C-3144-43E0-859C-27363E24F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90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117C-E3EE-424E-89AA-64C51644D493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939C-3144-43E0-859C-27363E24F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10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117C-E3EE-424E-89AA-64C51644D493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939C-3144-43E0-859C-27363E24F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59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117C-E3EE-424E-89AA-64C51644D493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939C-3144-43E0-859C-27363E24F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67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117C-E3EE-424E-89AA-64C51644D493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939C-3144-43E0-859C-27363E24F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81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117C-E3EE-424E-89AA-64C51644D493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939C-3144-43E0-859C-27363E24F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19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117C-E3EE-424E-89AA-64C51644D493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939C-3144-43E0-859C-27363E24F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47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1117C-E3EE-424E-89AA-64C51644D493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4939C-3144-43E0-859C-27363E24F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10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1F4AED7-0396-D8E7-B86B-30383A610D1B}"/>
              </a:ext>
            </a:extLst>
          </p:cNvPr>
          <p:cNvSpPr txBox="1"/>
          <p:nvPr/>
        </p:nvSpPr>
        <p:spPr>
          <a:xfrm>
            <a:off x="1158988" y="1175445"/>
            <a:ext cx="724404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accent1">
                    <a:lumMod val="75000"/>
                  </a:schemeClr>
                </a:solidFill>
                <a:latin typeface="Amasis MT Pro Black" panose="020F0502020204030204" pitchFamily="18" charset="0"/>
              </a:rPr>
              <a:t>MUAY THAI: </a:t>
            </a:r>
          </a:p>
          <a:p>
            <a:pPr algn="ctr"/>
            <a:r>
              <a:rPr lang="pt-BR" sz="4400" dirty="0">
                <a:solidFill>
                  <a:schemeClr val="accent1">
                    <a:lumMod val="75000"/>
                  </a:schemeClr>
                </a:solidFill>
                <a:latin typeface="Amasis MT Pro Black" panose="020F0502020204030204" pitchFamily="18" charset="0"/>
              </a:rPr>
              <a:t>A Arte das Oito Armas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4F048DE-856C-9079-0164-21A0F95D61E2}"/>
              </a:ext>
            </a:extLst>
          </p:cNvPr>
          <p:cNvSpPr txBox="1"/>
          <p:nvPr/>
        </p:nvSpPr>
        <p:spPr>
          <a:xfrm>
            <a:off x="1726912" y="3325749"/>
            <a:ext cx="610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Uma jornada pelo Mundo do 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</a:rPr>
              <a:t>Muay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 Thai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CF9B41-A1E4-6120-C1B5-419E27D880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85559" y="4337280"/>
            <a:ext cx="7244040" cy="718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2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1F4AED7-0396-D8E7-B86B-30383A610D1B}"/>
              </a:ext>
            </a:extLst>
          </p:cNvPr>
          <p:cNvSpPr txBox="1"/>
          <p:nvPr/>
        </p:nvSpPr>
        <p:spPr>
          <a:xfrm>
            <a:off x="338328" y="621792"/>
            <a:ext cx="610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Introdução ao </a:t>
            </a:r>
            <a:r>
              <a:rPr lang="pt-BR" sz="4400" dirty="0" err="1"/>
              <a:t>Muay</a:t>
            </a:r>
            <a:r>
              <a:rPr lang="pt-BR" sz="4400" dirty="0"/>
              <a:t> Thai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4F048DE-856C-9079-0164-21A0F95D61E2}"/>
              </a:ext>
            </a:extLst>
          </p:cNvPr>
          <p:cNvSpPr txBox="1"/>
          <p:nvPr/>
        </p:nvSpPr>
        <p:spPr>
          <a:xfrm>
            <a:off x="484632" y="1727317"/>
            <a:ext cx="858621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O que é o </a:t>
            </a:r>
            <a:r>
              <a:rPr lang="pt-BR" sz="3600" dirty="0" err="1"/>
              <a:t>Muay</a:t>
            </a:r>
            <a:r>
              <a:rPr lang="pt-BR" sz="3600" dirty="0"/>
              <a:t> Thai?</a:t>
            </a:r>
          </a:p>
          <a:p>
            <a:pPr algn="just"/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Muay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Thai, também conhecido como "Arte das Oito Armas", é uma arte marcial originária da Tailândia. Diferente de outras modalidades, ele utiliza não apenas os punhos e os pés, mas também os cotovelos, joelhos e a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clinch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(luta de corpo a corpo).</a:t>
            </a:r>
          </a:p>
          <a:p>
            <a:pPr algn="just"/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algn="just"/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Muay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Thai é conhecido pela sua eficácia em combate real, sendo uma das bases do MMA (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Mixed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Martial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Arts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B76889-FDF8-CAB8-AACE-21DC580B7700}"/>
              </a:ext>
            </a:extLst>
          </p:cNvPr>
          <p:cNvSpPr txBox="1"/>
          <p:nvPr/>
        </p:nvSpPr>
        <p:spPr>
          <a:xfrm>
            <a:off x="338328" y="5295055"/>
            <a:ext cx="85862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Breve História do </a:t>
            </a:r>
            <a:r>
              <a:rPr lang="pt-BR" sz="3600" dirty="0" err="1"/>
              <a:t>Muay</a:t>
            </a:r>
            <a:r>
              <a:rPr lang="pt-BR" sz="3600" dirty="0"/>
              <a:t> Thai</a:t>
            </a:r>
          </a:p>
          <a:p>
            <a:pPr algn="just"/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Origem: O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Muay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Thai tem raízes no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Muay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Boran, uma arte marcial tradicional tailandesa, e começou a ser praticado como uma forma de defesa pessoal pelos guerreiros tailandeses.</a:t>
            </a:r>
          </a:p>
          <a:p>
            <a:pPr algn="just"/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algn="just"/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Evolução: </a:t>
            </a:r>
          </a:p>
          <a:p>
            <a:pPr algn="just"/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Durante os séculos, o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Muay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Thai se transformou em um esporte popular, com regras e organização para competições.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4609FDB-0841-422C-8DA6-F562822A2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218" y="8711375"/>
            <a:ext cx="3878764" cy="387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6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1F4AED7-0396-D8E7-B86B-30383A610D1B}"/>
              </a:ext>
            </a:extLst>
          </p:cNvPr>
          <p:cNvSpPr txBox="1"/>
          <p:nvPr/>
        </p:nvSpPr>
        <p:spPr>
          <a:xfrm>
            <a:off x="484632" y="530352"/>
            <a:ext cx="85862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Fundamentos e Técnicas do </a:t>
            </a:r>
            <a:r>
              <a:rPr lang="pt-BR" sz="440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Muay</a:t>
            </a:r>
            <a:r>
              <a:rPr lang="pt-BR" sz="44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Thai</a:t>
            </a:r>
            <a:endParaRPr lang="pt-BR" sz="4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4F048DE-856C-9079-0164-21A0F95D61E2}"/>
              </a:ext>
            </a:extLst>
          </p:cNvPr>
          <p:cNvSpPr txBox="1"/>
          <p:nvPr/>
        </p:nvSpPr>
        <p:spPr>
          <a:xfrm>
            <a:off x="676656" y="2159782"/>
            <a:ext cx="84170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 Oito Armas</a:t>
            </a:r>
          </a:p>
          <a:p>
            <a:pPr algn="just"/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algn="just"/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Punhos (Sok)</a:t>
            </a:r>
          </a:p>
          <a:p>
            <a:pPr algn="just"/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algn="just"/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Pés (Te)</a:t>
            </a:r>
          </a:p>
          <a:p>
            <a:pPr algn="just"/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algn="just"/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Cotovelos (Sok Ti)</a:t>
            </a:r>
          </a:p>
          <a:p>
            <a:pPr algn="just"/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algn="just"/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Joelhos (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Khao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 algn="just"/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algn="just"/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principal característica do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Muay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Thai é a utilização dessas oito partes do corpo no combate.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B76889-FDF8-CAB8-AACE-21DC580B7700}"/>
              </a:ext>
            </a:extLst>
          </p:cNvPr>
          <p:cNvSpPr txBox="1"/>
          <p:nvPr/>
        </p:nvSpPr>
        <p:spPr>
          <a:xfrm>
            <a:off x="592074" y="7746028"/>
            <a:ext cx="85862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Posição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 Guarda e Movimento</a:t>
            </a:r>
          </a:p>
          <a:p>
            <a:pPr algn="just"/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Explicar a posição básica de guarda e como o lutador se movimenta, o que é fundamental para a defesa e ataque.</a:t>
            </a:r>
          </a:p>
          <a:p>
            <a:pPr algn="just"/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algn="just"/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 movimento de "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footwork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 no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Muay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Thai é mais direto, priorizando o controle da distância.</a:t>
            </a:r>
          </a:p>
          <a:p>
            <a:pPr algn="just"/>
            <a:endParaRPr lang="pt-BR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 </a:t>
            </a:r>
            <a:r>
              <a:rPr lang="pt-BR" sz="3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Clinch</a:t>
            </a:r>
            <a:r>
              <a:rPr lang="pt-BR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no </a:t>
            </a:r>
            <a:r>
              <a:rPr lang="pt-BR" sz="3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Muay</a:t>
            </a:r>
            <a:r>
              <a:rPr lang="pt-BR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Thai</a:t>
            </a:r>
          </a:p>
          <a:p>
            <a:pPr algn="just"/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algn="just"/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clinch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é uma das técnicas mais importantes, usada para controlar o adversário e executar joelhadas.</a:t>
            </a:r>
          </a:p>
          <a:p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Imagem 6" descr="Uma imagem contendo pessoa, homem, ao ar livre, tábua&#10;&#10;Descrição gerada automaticamente">
            <a:extLst>
              <a:ext uri="{FF2B5EF4-FFF2-40B4-BE49-F238E27FC236}">
                <a16:creationId xmlns:a16="http://schemas.microsoft.com/office/drawing/2014/main" id="{13B698F2-4DF0-2B89-E946-264A8C1EC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429" y="2159782"/>
            <a:ext cx="4065005" cy="270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2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1F4AED7-0396-D8E7-B86B-30383A610D1B}"/>
              </a:ext>
            </a:extLst>
          </p:cNvPr>
          <p:cNvSpPr txBox="1"/>
          <p:nvPr/>
        </p:nvSpPr>
        <p:spPr>
          <a:xfrm>
            <a:off x="484632" y="530352"/>
            <a:ext cx="85862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Filosofia e o Impacto Cultural do </a:t>
            </a:r>
            <a:r>
              <a:rPr lang="pt-BR" sz="440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Muay</a:t>
            </a:r>
            <a:r>
              <a:rPr lang="pt-BR" sz="44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Thai</a:t>
            </a:r>
            <a:endParaRPr lang="pt-BR" sz="4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4F048DE-856C-9079-0164-21A0F95D61E2}"/>
              </a:ext>
            </a:extLst>
          </p:cNvPr>
          <p:cNvSpPr txBox="1"/>
          <p:nvPr/>
        </p:nvSpPr>
        <p:spPr>
          <a:xfrm>
            <a:off x="676656" y="2159782"/>
            <a:ext cx="841705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 </a:t>
            </a:r>
            <a:r>
              <a:rPr lang="pt-B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Muay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Thai na Cultura Tailandesa</a:t>
            </a: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algn="just"/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Muay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Thai é mais do que um esporte; ele é parte da cultura e tradição tailandesa. Durante anos, tem sido praticado não apenas como um meio de defesa pessoal, mas também como uma forma de manter a saúde e o espírito.</a:t>
            </a:r>
          </a:p>
          <a:p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algn="just"/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Ritual do </a:t>
            </a:r>
            <a:r>
              <a:rPr lang="pt-B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Wai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Kru</a:t>
            </a: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algn="just"/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 "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Wai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Kru" é uma cerimônia realizada pelos praticantes antes das lutas, em que o lutador presta respeito ao seu mestre e à sua linhagem. Esta é uma demonstração de gratidão e respeito.</a:t>
            </a:r>
          </a:p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64883E2-A3AE-AA9C-0525-EF029432482B}"/>
              </a:ext>
            </a:extLst>
          </p:cNvPr>
          <p:cNvSpPr txBox="1"/>
          <p:nvPr/>
        </p:nvSpPr>
        <p:spPr>
          <a:xfrm>
            <a:off x="507492" y="9133713"/>
            <a:ext cx="8586216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algn="just"/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 </a:t>
            </a:r>
            <a:r>
              <a:rPr lang="pt-B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Muay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Thai como Estilo de Vida</a:t>
            </a: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algn="just"/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Para muitos, o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Muay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Thai é uma forma de disciplina e desenvolvimento pessoal. Além de promover a saúde física, ele também ajuda no controle emocional e na autoestima.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EA84AF7-0985-3A19-4920-8221F1CE6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346" y="7135400"/>
            <a:ext cx="2708910" cy="271656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A4B0159-4304-417C-3EAF-E1F02295C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77740" y="7135400"/>
            <a:ext cx="2708910" cy="271656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23437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1F4AED7-0396-D8E7-B86B-30383A610D1B}"/>
              </a:ext>
            </a:extLst>
          </p:cNvPr>
          <p:cNvSpPr txBox="1"/>
          <p:nvPr/>
        </p:nvSpPr>
        <p:spPr>
          <a:xfrm>
            <a:off x="507492" y="835057"/>
            <a:ext cx="8586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Benefícios do </a:t>
            </a:r>
            <a:r>
              <a:rPr lang="pt-BR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Muay</a:t>
            </a:r>
            <a: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Thai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4F048DE-856C-9079-0164-21A0F95D61E2}"/>
              </a:ext>
            </a:extLst>
          </p:cNvPr>
          <p:cNvSpPr txBox="1"/>
          <p:nvPr/>
        </p:nvSpPr>
        <p:spPr>
          <a:xfrm>
            <a:off x="507492" y="1996725"/>
            <a:ext cx="858621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Benefícios Físicos</a:t>
            </a:r>
          </a:p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Melhora a resistência cardiovascular.</a:t>
            </a:r>
          </a:p>
          <a:p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Aumenta a força e a flexibilidade.</a:t>
            </a:r>
          </a:p>
          <a:p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Ajuda no controle de peso e melhora a saúde geral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B76889-FDF8-CAB8-AACE-21DC580B7700}"/>
              </a:ext>
            </a:extLst>
          </p:cNvPr>
          <p:cNvSpPr txBox="1"/>
          <p:nvPr/>
        </p:nvSpPr>
        <p:spPr>
          <a:xfrm>
            <a:off x="507492" y="5807500"/>
            <a:ext cx="8586216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Benefícios Mentais</a:t>
            </a:r>
          </a:p>
          <a:p>
            <a:pPr algn="just"/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algn="just"/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prática constante de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Muay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Thai melhora a disciplina e o foco.</a:t>
            </a:r>
          </a:p>
          <a:p>
            <a:pPr algn="just"/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algn="just"/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Desenvolve autoconfiança e a capacidade de lidar com adversidades.</a:t>
            </a:r>
          </a:p>
          <a:p>
            <a:pPr algn="just"/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algn="just"/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 treinamento intenso ajuda a liberar o estresse e promove a saúde mental.</a:t>
            </a:r>
          </a:p>
          <a:p>
            <a:pPr algn="just"/>
            <a:endParaRPr lang="pt-BR" sz="3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Muay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Thai como Forma de Autodefesa</a:t>
            </a:r>
          </a:p>
          <a:p>
            <a:pPr algn="ctr"/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algn="ctr"/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Muay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Thai é uma excelente ferramenta de autodefesa, pois ensina a lidar com várias situações de combate e a proteger-se de ameaças.</a:t>
            </a:r>
          </a:p>
          <a:p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4D0082C-F10C-4783-59DF-0AF0B6641A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1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2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492" y="1996725"/>
            <a:ext cx="8586216" cy="788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6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1F4AED7-0396-D8E7-B86B-30383A610D1B}"/>
              </a:ext>
            </a:extLst>
          </p:cNvPr>
          <p:cNvSpPr txBox="1"/>
          <p:nvPr/>
        </p:nvSpPr>
        <p:spPr>
          <a:xfrm>
            <a:off x="2286117" y="652177"/>
            <a:ext cx="50289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Conclusão e Aplicações no MMA</a:t>
            </a:r>
            <a:r>
              <a:rPr lang="pt-BR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pt-BR" sz="4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4F048DE-856C-9079-0164-21A0F95D61E2}"/>
              </a:ext>
            </a:extLst>
          </p:cNvPr>
          <p:cNvSpPr txBox="1"/>
          <p:nvPr/>
        </p:nvSpPr>
        <p:spPr>
          <a:xfrm>
            <a:off x="491489" y="2627793"/>
            <a:ext cx="861822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Muay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Thai no MMA</a:t>
            </a:r>
          </a:p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algn="just"/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 </a:t>
            </a:r>
            <a:r>
              <a:rPr lang="pt-B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Muay</a:t>
            </a: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Thai é uma das disciplinas mais eficazes para quem deseja se tornar um lutador de MMA. Muitas das habilidades adquiridas, como o </a:t>
            </a:r>
            <a:r>
              <a:rPr lang="pt-BR" sz="2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clinch</a:t>
            </a: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joelhadas e os golpes com os cotovelos, são essenciais no octógono.</a:t>
            </a:r>
          </a:p>
          <a:p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Integração do </a:t>
            </a:r>
            <a:r>
              <a:rPr lang="pt-B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Muay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Thai com a Inteligência Artificial</a:t>
            </a:r>
          </a:p>
          <a:p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algn="just"/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IA tem sido aplicada no treinamento de atletas de </a:t>
            </a:r>
            <a:r>
              <a:rPr lang="pt-B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Muay</a:t>
            </a: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Thai para analisar o desempenho, prever resultados e ajudar no desenvolvimento </a:t>
            </a:r>
            <a:r>
              <a:rPr lang="pt-BR" sz="22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técnico. </a:t>
            </a:r>
            <a:endParaRPr lang="pt-BR" sz="2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Através de sensores e algoritmos de aprendizado de máquina, é possível monitorar a técnica de cada lutador em tempo real, oferecendo feedback imediato sobre a postura, golpes e resistência.</a:t>
            </a:r>
          </a:p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B76889-FDF8-CAB8-AACE-21DC580B7700}"/>
              </a:ext>
            </a:extLst>
          </p:cNvPr>
          <p:cNvSpPr txBox="1"/>
          <p:nvPr/>
        </p:nvSpPr>
        <p:spPr>
          <a:xfrm>
            <a:off x="2724911" y="8964666"/>
            <a:ext cx="415137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Conclusão</a:t>
            </a:r>
          </a:p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algn="just"/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 </a:t>
            </a:r>
            <a:r>
              <a:rPr lang="pt-B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Muay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Thai é mais do que apenas uma arte marcial. É um meio de desenvolvimento pessoal, físico e mental. Ao mesmo tempo, ele está se modernizando com o uso de novas tecnologias, como a Inteligência Artificial, para aprimorar o treinamento e a performance dos atletas.</a:t>
            </a:r>
          </a:p>
          <a:p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3FE5C97-9D6B-EDD8-5459-7C1F099C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5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286117" cy="226706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C0067EA-B2B1-58E7-8A30-C60B328099D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alphaModFix amt="5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0534533"/>
            <a:ext cx="2286117" cy="226706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5F41819-D8A6-800A-BD83-6532AA915F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5083" y="40625"/>
            <a:ext cx="2286117" cy="226706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AD33389-971A-8BEB-EF5B-1CF22465633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5082" y="10534533"/>
            <a:ext cx="2286117" cy="226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066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108</TotalTime>
  <Words>720</Words>
  <Application>Microsoft Office PowerPoint</Application>
  <PresentationFormat>Papel A3 (297 x 420 mm)</PresentationFormat>
  <Paragraphs>85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Amasis MT Pro Black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Caixa Economica Federal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DESBRAVANDO O MUAY THAI </dc:title>
  <dc:creator>Ryane Guimaraes</dc:creator>
  <cp:lastModifiedBy>Ryane Guimaraes</cp:lastModifiedBy>
  <cp:revision>1</cp:revision>
  <dcterms:created xsi:type="dcterms:W3CDTF">2024-11-05T16:07:23Z</dcterms:created>
  <dcterms:modified xsi:type="dcterms:W3CDTF">2024-11-07T17:24:01Z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33b259-87ee-4762-9a8c-7b0d155dd87f_Enabled">
    <vt:lpwstr>true</vt:lpwstr>
  </property>
  <property fmtid="{D5CDD505-2E9C-101B-9397-08002B2CF9AE}" pid="3" name="MSIP_Label_9333b259-87ee-4762-9a8c-7b0d155dd87f_SetDate">
    <vt:lpwstr>2024-11-05T16:08:08Z</vt:lpwstr>
  </property>
  <property fmtid="{D5CDD505-2E9C-101B-9397-08002B2CF9AE}" pid="4" name="MSIP_Label_9333b259-87ee-4762-9a8c-7b0d155dd87f_Method">
    <vt:lpwstr>Privileged</vt:lpwstr>
  </property>
  <property fmtid="{D5CDD505-2E9C-101B-9397-08002B2CF9AE}" pid="5" name="MSIP_Label_9333b259-87ee-4762-9a8c-7b0d155dd87f_Name">
    <vt:lpwstr>_PESSOAL</vt:lpwstr>
  </property>
  <property fmtid="{D5CDD505-2E9C-101B-9397-08002B2CF9AE}" pid="6" name="MSIP_Label_9333b259-87ee-4762-9a8c-7b0d155dd87f_SiteId">
    <vt:lpwstr>ab9bba98-684a-43fb-add8-9c2bebede229</vt:lpwstr>
  </property>
  <property fmtid="{D5CDD505-2E9C-101B-9397-08002B2CF9AE}" pid="7" name="MSIP_Label_9333b259-87ee-4762-9a8c-7b0d155dd87f_ActionId">
    <vt:lpwstr>061c43c4-df1d-4d52-97fd-165b9afb5f52</vt:lpwstr>
  </property>
  <property fmtid="{D5CDD505-2E9C-101B-9397-08002B2CF9AE}" pid="8" name="MSIP_Label_9333b259-87ee-4762-9a8c-7b0d155dd87f_ContentBits">
    <vt:lpwstr>1</vt:lpwstr>
  </property>
</Properties>
</file>