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14" r:id="rId7"/>
    <p:sldId id="391" r:id="rId8"/>
    <p:sldId id="411" r:id="rId9"/>
    <p:sldId id="404" r:id="rId10"/>
    <p:sldId id="416" r:id="rId11"/>
    <p:sldId id="417" r:id="rId12"/>
    <p:sldId id="415" r:id="rId13"/>
    <p:sldId id="403" r:id="rId14"/>
    <p:sldId id="418" r:id="rId15"/>
    <p:sldId id="419" r:id="rId16"/>
    <p:sldId id="412" r:id="rId17"/>
    <p:sldId id="408" r:id="rId18"/>
    <p:sldId id="389" r:id="rId19"/>
    <p:sldId id="3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852" y="-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48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18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18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248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7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4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3291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7447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4109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0569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6068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3197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475" y="154304"/>
            <a:ext cx="5995579" cy="3598546"/>
          </a:xfrm>
        </p:spPr>
        <p:txBody>
          <a:bodyPr/>
          <a:lstStyle/>
          <a:p>
            <a:r>
              <a:rPr lang="zh-TW" altLang="en-US" sz="8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人在天堂</a:t>
            </a:r>
            <a:r>
              <a:rPr lang="en-US" sz="8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sz="8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sz="8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zh-TW" altLang="en-US" sz="8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錢在銀行</a:t>
            </a:r>
            <a:endParaRPr lang="en-US" sz="7200" dirty="0">
              <a:latin typeface="+mj-ea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96125" y="4124325"/>
            <a:ext cx="493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latin typeface="+mj-ea"/>
                <a:ea typeface="+mj-ea"/>
                <a:cs typeface="Arial Unicode MS" pitchFamily="34" charset="-120"/>
              </a:rPr>
              <a:t>Die with zero </a:t>
            </a:r>
            <a:endParaRPr lang="zh-TW" altLang="en-US" sz="6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667875" y="6324600"/>
            <a:ext cx="216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主講人：楊淵智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Ryan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en-US" sz="5400" dirty="0"/>
          </a:p>
        </p:txBody>
      </p:sp>
      <p:pic>
        <p:nvPicPr>
          <p:cNvPr id="6" name="圖片 5" descr="kore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43842"/>
            <a:ext cx="8153400" cy="41474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62676" y="2009775"/>
            <a:ext cx="560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</a:t>
            </a:r>
            <a:r>
              <a:rPr lang="en-US" altLang="zh-TW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KOSIS </a:t>
            </a:r>
            <a:r>
              <a:rPr lang="en-US" altLang="zh-TW" sz="1600" dirty="0" err="1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KOrean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Statistical Information Service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4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en-US" sz="5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77126" y="2066925"/>
            <a:ext cx="2343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資料來源：厚生労働省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" name="圖片 4" descr="jap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9" y="2532288"/>
            <a:ext cx="8124826" cy="412568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4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en-US" sz="5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72327" y="2009775"/>
            <a:ext cx="263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資料來源：國家發展委員會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" name="圖片 4" descr="taiw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416628"/>
            <a:ext cx="8096249" cy="425087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4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影響人壽命的一些「小事」</a:t>
            </a:r>
            <a:endParaRPr 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應該做</a:t>
            </a:r>
            <a:r>
              <a:rPr lang="en-US" altLang="zh-TW" sz="3600" dirty="0" smtClean="0">
                <a:solidFill>
                  <a:srgbClr val="92D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✅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endParaRPr 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房間視野開闊：增壽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養寵物：增壽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結婚：增壽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7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和諧性生活：增壽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96198" y="2686050"/>
            <a:ext cx="4490827" cy="3597470"/>
          </a:xfrm>
        </p:spPr>
        <p:txBody>
          <a:bodyPr/>
          <a:lstStyle/>
          <a:p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不應該做</a:t>
            </a:r>
            <a:r>
              <a:rPr lang="en-US" altLang="zh-TW" sz="3600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❌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endParaRPr lang="en-US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生活亂七八糟：減壽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噪音污染：減壽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離婚：減壽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不良姿勢：減壽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年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610726" y="608647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資料來源：大紀元</a:t>
            </a:r>
            <a:endParaRPr lang="zh-TW" altLang="en-US" sz="1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48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結語</a:t>
            </a:r>
            <a:endParaRPr 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5"/>
          </p:nvPr>
        </p:nvSpPr>
        <p:spPr>
          <a:xfrm>
            <a:off x="603886" y="2638425"/>
            <a:ext cx="10778490" cy="317837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我們不知道自己究竟何時會死，在理想情況下，我們應該在死前將錢花到一毛不剩，將錢花在擁有絕佳的個人體驗、照顧家人和留名青史。這是目標！積極去體驗想要的人生，多多享受有意義和難忘的經歷。為人生設定時間表，盡力最佳化我們的人生吧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48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db925c10-02c0-4f42-a20d-0aef6b9fc9b815749266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205"/>
            <a:ext cx="8458200" cy="5074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560" y="4143375"/>
            <a:ext cx="3301365" cy="1028700"/>
          </a:xfrm>
        </p:spPr>
        <p:txBody>
          <a:bodyPr/>
          <a:lstStyle/>
          <a:p>
            <a:r>
              <a:rPr lang="zh-TW" altLang="en-US" sz="6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感謝聆聽</a:t>
            </a:r>
            <a:endParaRPr lang="en-US" sz="6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02AE9C-BA1D-195E-3B93-A5A0CC03D8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53698" y="5391149"/>
            <a:ext cx="3023977" cy="628651"/>
          </a:xfrm>
        </p:spPr>
        <p:txBody>
          <a:bodyPr>
            <a:normAutofit/>
          </a:bodyPr>
          <a:lstStyle/>
          <a:p>
            <a:r>
              <a:rPr lang="en-US" sz="2000" spc="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listening.</a:t>
            </a:r>
            <a:endParaRPr lang="en-US" sz="2000" spc="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904" y="1590675"/>
            <a:ext cx="3929471" cy="2245994"/>
          </a:xfrm>
        </p:spPr>
        <p:txBody>
          <a:bodyPr/>
          <a:lstStyle/>
          <a:p>
            <a:r>
              <a:rPr lang="en-US" altLang="zh-TW" sz="13800" dirty="0" smtClean="0"/>
              <a:t>Q&amp;A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xmlns="" val="2039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businessman-catching-money-flying-away_251661-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367907"/>
            <a:ext cx="4676775" cy="3442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目錄</a:t>
            </a:r>
            <a:endParaRPr 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動機</a:t>
            </a:r>
            <a:endParaRPr altLang="en-US" sz="40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前言</a:t>
            </a:r>
            <a:endParaRPr altLang="en-US" sz="40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內文</a:t>
            </a:r>
            <a:endParaRPr altLang="en-US" sz="40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結論</a:t>
            </a:r>
            <a:endParaRPr altLang="en-US" sz="40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動機</a:t>
            </a:r>
            <a:endParaRPr 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BE734F0-2DDD-AF70-F13D-F9E4C1929411}"/>
              </a:ext>
            </a:extLst>
          </p:cNvPr>
          <p:cNvSpPr txBox="1">
            <a:spLocks/>
          </p:cNvSpPr>
          <p:nvPr/>
        </p:nvSpPr>
        <p:spPr>
          <a:xfrm>
            <a:off x="552450" y="2767783"/>
            <a:ext cx="7810500" cy="3699328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/>
          <a:p>
            <a:pPr marL="283464" marR="0" lvl="0" indent="-283464" algn="l" defTabSz="914400" rtl="0" eaLnBrk="1" fontAlgn="auto" latinLnBrk="0" hangingPunct="1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到底要賺多久錢才夠用一輩子？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在生命結束以前沒把錢花光都是浪費？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如何在時間、健康與金錢之間取得平衡？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前言</a:t>
            </a:r>
            <a:endParaRPr lang="en-US" alt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9349" y="2395538"/>
            <a:ext cx="9267825" cy="4062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壽命的意思是一個生物個體從誕生到死亡所經過的時間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壽命基於兩個主要因素：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一、基因：據估計，人的壽命長短有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20%-30%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與個體基因相關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二、生活型態：許多因素都會影響個體的壽命。其中差異較為重要的，包括性別、醫療衛生、飲食營養、鍛鍊、犯罪率以及環境因素等，而這些都是可以調整所改變的</a:t>
            </a:r>
            <a:endParaRPr lang="en-US" altLang="zh-TW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9620251" y="62293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資料來源：維基百科</a:t>
            </a:r>
            <a:endParaRPr lang="zh-TW" altLang="en-US" sz="1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31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台灣經濟</a:t>
            </a:r>
            <a:endParaRPr lang="zh-TW" alt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" name="內容版面配置區 9" descr="gdp_total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58195" y="2128837"/>
            <a:ext cx="7476529" cy="4272303"/>
          </a:xfrm>
        </p:spPr>
      </p:pic>
      <p:sp>
        <p:nvSpPr>
          <p:cNvPr id="11" name="文字方塊 10"/>
          <p:cNvSpPr txBox="1"/>
          <p:nvPr/>
        </p:nvSpPr>
        <p:spPr>
          <a:xfrm>
            <a:off x="8334375" y="1704975"/>
            <a:ext cx="275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資料來源：行政院主計總處</a:t>
            </a:r>
            <a:endParaRPr lang="zh-TW" altLang="en-US" sz="1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en-US" sz="5400" dirty="0"/>
          </a:p>
        </p:txBody>
      </p:sp>
      <p:pic>
        <p:nvPicPr>
          <p:cNvPr id="6" name="內容版面配置區 5" descr="usa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76436" y="2385557"/>
            <a:ext cx="7920000" cy="4263684"/>
          </a:xfrm>
        </p:spPr>
      </p:pic>
      <p:sp>
        <p:nvSpPr>
          <p:cNvPr id="8" name="文字方塊 7"/>
          <p:cNvSpPr txBox="1"/>
          <p:nvPr/>
        </p:nvSpPr>
        <p:spPr>
          <a:xfrm>
            <a:off x="6867525" y="2000251"/>
            <a:ext cx="347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U.S. Census Bureau</a:t>
            </a:r>
            <a:endParaRPr lang="zh-TW" altLang="en-US" sz="1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7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en-US" sz="5400" dirty="0"/>
          </a:p>
        </p:txBody>
      </p:sp>
      <p:pic>
        <p:nvPicPr>
          <p:cNvPr id="6" name="內容版面配置區 5" descr="uk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828799" y="2395089"/>
            <a:ext cx="8239125" cy="4278862"/>
          </a:xfrm>
        </p:spPr>
      </p:pic>
      <p:sp>
        <p:nvSpPr>
          <p:cNvPr id="8" name="文字方塊 7"/>
          <p:cNvSpPr txBox="1"/>
          <p:nvPr/>
        </p:nvSpPr>
        <p:spPr>
          <a:xfrm>
            <a:off x="6124575" y="1990726"/>
            <a:ext cx="3752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</a:t>
            </a:r>
            <a:r>
              <a:rPr lang="en-US" altLang="zh-TW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Office for National Statistic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7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en-US" sz="5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34251" y="1981201"/>
            <a:ext cx="247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</a:t>
            </a:r>
            <a:r>
              <a:rPr lang="en-US" altLang="zh-TW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EUROSTAT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" name="內容版面配置區 6" descr="norway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00237" y="2395084"/>
            <a:ext cx="8091487" cy="4237264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7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各國平均壽命</a:t>
            </a:r>
            <a:endParaRPr lang="zh-TW" alt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" name="內容版面配置區 4" descr="spain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48645" y="2090737"/>
            <a:ext cx="7886105" cy="4506346"/>
          </a:xfrm>
        </p:spPr>
      </p:pic>
      <p:sp>
        <p:nvSpPr>
          <p:cNvPr id="4" name="文字方塊 3"/>
          <p:cNvSpPr txBox="1"/>
          <p:nvPr/>
        </p:nvSpPr>
        <p:spPr>
          <a:xfrm>
            <a:off x="8943976" y="1752600"/>
            <a:ext cx="2562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資料來源：</a:t>
            </a:r>
            <a:r>
              <a:rPr lang="en-US" altLang="zh-TW" sz="1600" dirty="0" smtClean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EUROSTAT</a:t>
            </a:r>
            <a:endParaRPr lang="zh-TW" altLang="en-US" sz="1600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wiss">
    <a:dk1>
      <a:srgbClr val="000000"/>
    </a:dk1>
    <a:lt1>
      <a:srgbClr val="FFFFFF"/>
    </a:lt1>
    <a:dk2>
      <a:srgbClr val="E4E4E4"/>
    </a:dk2>
    <a:lt2>
      <a:srgbClr val="7CA655"/>
    </a:lt2>
    <a:accent1>
      <a:srgbClr val="A9D4DB"/>
    </a:accent1>
    <a:accent2>
      <a:srgbClr val="FBE284"/>
    </a:accent2>
    <a:accent3>
      <a:srgbClr val="4495A2"/>
    </a:accent3>
    <a:accent4>
      <a:srgbClr val="AA5881"/>
    </a:accent4>
    <a:accent5>
      <a:srgbClr val="E06742"/>
    </a:accent5>
    <a:accent6>
      <a:srgbClr val="F9D448"/>
    </a:accent6>
    <a:hlink>
      <a:srgbClr val="4495A2"/>
    </a:hlink>
    <a:folHlink>
      <a:srgbClr val="AA5881"/>
    </a:folHlink>
  </a:clrScheme>
</a:themeOverride>
</file>

<file path=ppt/theme/themeOverride2.xml><?xml version="1.0" encoding="utf-8"?>
<a:themeOverride xmlns:a="http://schemas.openxmlformats.org/drawingml/2006/main">
  <a:clrScheme name="Swiss">
    <a:dk1>
      <a:srgbClr val="000000"/>
    </a:dk1>
    <a:lt1>
      <a:srgbClr val="FFFFFF"/>
    </a:lt1>
    <a:dk2>
      <a:srgbClr val="E4E4E4"/>
    </a:dk2>
    <a:lt2>
      <a:srgbClr val="7CA655"/>
    </a:lt2>
    <a:accent1>
      <a:srgbClr val="A9D4DB"/>
    </a:accent1>
    <a:accent2>
      <a:srgbClr val="FBE284"/>
    </a:accent2>
    <a:accent3>
      <a:srgbClr val="4495A2"/>
    </a:accent3>
    <a:accent4>
      <a:srgbClr val="AA5881"/>
    </a:accent4>
    <a:accent5>
      <a:srgbClr val="E06742"/>
    </a:accent5>
    <a:accent6>
      <a:srgbClr val="F9D448"/>
    </a:accent6>
    <a:hlink>
      <a:srgbClr val="4495A2"/>
    </a:hlink>
    <a:folHlink>
      <a:srgbClr val="AA5881"/>
    </a:folHlink>
  </a:clrScheme>
</a:themeOverride>
</file>

<file path=ppt/theme/themeOverride3.xml><?xml version="1.0" encoding="utf-8"?>
<a:themeOverride xmlns:a="http://schemas.openxmlformats.org/drawingml/2006/main">
  <a:clrScheme name="Swiss">
    <a:dk1>
      <a:srgbClr val="000000"/>
    </a:dk1>
    <a:lt1>
      <a:srgbClr val="FFFFFF"/>
    </a:lt1>
    <a:dk2>
      <a:srgbClr val="E4E4E4"/>
    </a:dk2>
    <a:lt2>
      <a:srgbClr val="7CA655"/>
    </a:lt2>
    <a:accent1>
      <a:srgbClr val="A9D4DB"/>
    </a:accent1>
    <a:accent2>
      <a:srgbClr val="FBE284"/>
    </a:accent2>
    <a:accent3>
      <a:srgbClr val="4495A2"/>
    </a:accent3>
    <a:accent4>
      <a:srgbClr val="AA5881"/>
    </a:accent4>
    <a:accent5>
      <a:srgbClr val="E06742"/>
    </a:accent5>
    <a:accent6>
      <a:srgbClr val="F9D448"/>
    </a:accent6>
    <a:hlink>
      <a:srgbClr val="4495A2"/>
    </a:hlink>
    <a:folHlink>
      <a:srgbClr val="AA58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自訂</PresentationFormat>
  <Paragraphs>79</Paragraphs>
  <Slides>16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Custom</vt:lpstr>
      <vt:lpstr>人在天堂  錢在銀行</vt:lpstr>
      <vt:lpstr>目錄</vt:lpstr>
      <vt:lpstr>動機</vt:lpstr>
      <vt:lpstr>前言</vt:lpstr>
      <vt:lpstr>台灣經濟</vt:lpstr>
      <vt:lpstr>各國平均壽命</vt:lpstr>
      <vt:lpstr>各國平均壽命</vt:lpstr>
      <vt:lpstr>各國平均壽命</vt:lpstr>
      <vt:lpstr>各國平均壽命</vt:lpstr>
      <vt:lpstr>各國平均壽命</vt:lpstr>
      <vt:lpstr>各國平均壽命</vt:lpstr>
      <vt:lpstr>各國平均壽命</vt:lpstr>
      <vt:lpstr>影響人壽命的一些「小事」</vt:lpstr>
      <vt:lpstr>結語</vt:lpstr>
      <vt:lpstr>感謝聆聽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2023-12-20T08:12:12Z</dcterms:created>
  <dcterms:modified xsi:type="dcterms:W3CDTF">2025-04-19T16:23:20Z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