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1pPr>
    <a:lvl2pPr marL="2087901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2pPr>
    <a:lvl3pPr marL="4175802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3pPr>
    <a:lvl4pPr marL="6263703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4pPr>
    <a:lvl5pPr marL="8351604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5pPr>
    <a:lvl6pPr marL="10439505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6pPr>
    <a:lvl7pPr marL="12527406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7pPr>
    <a:lvl8pPr marL="14615307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8pPr>
    <a:lvl9pPr marL="16703208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5969" autoAdjust="0"/>
  </p:normalViewPr>
  <p:slideViewPr>
    <p:cSldViewPr>
      <p:cViewPr>
        <p:scale>
          <a:sx n="25" d="100"/>
          <a:sy n="25" d="100"/>
        </p:scale>
        <p:origin x="18" y="-2436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2" cy="91750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3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85223" y="10800026"/>
            <a:ext cx="24136073" cy="2300900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6496" y="10800026"/>
            <a:ext cx="71914143" cy="2300900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3" y="27505385"/>
            <a:ext cx="25733932" cy="850130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2" cy="9363320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6495" y="62917571"/>
            <a:ext cx="48025106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896187" y="62917571"/>
            <a:ext cx="48025109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3552-E411-4BEE-85DD-2E8768F838C8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2" y="39672750"/>
            <a:ext cx="9587151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7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8712" y="1881323"/>
            <a:ext cx="272384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장애인 주차구역 단속 시스템</a:t>
            </a:r>
            <a:endParaRPr lang="ko-KR" altLang="en-US" sz="8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8713" y="10098113"/>
            <a:ext cx="27000000" cy="9000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4586" y="9232529"/>
            <a:ext cx="6072181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개발동기 및 목적</a:t>
            </a: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1688486" y="10405694"/>
            <a:ext cx="6041534" cy="8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algn="just">
              <a:buFont typeface="Arial" charset="0"/>
              <a:buChar char="•"/>
            </a:pPr>
            <a:endParaRPr lang="en-US" altLang="ko-KR" sz="36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10132664" y="717739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○참여학생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김양규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서정무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안유정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고은정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48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19026038" y="4335986"/>
            <a:ext cx="9721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전자정보통신공</a:t>
            </a:r>
            <a:r>
              <a:rPr lang="ko-KR" altLang="en-US" sz="6000" dirty="0" smtClean="0">
                <a:latin typeface="HY헤드라인M" pitchFamily="18" charset="-127"/>
                <a:ea typeface="HY헤드라인M" pitchFamily="18" charset="-127"/>
              </a:rPr>
              <a:t>학과 </a:t>
            </a:r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D.Y.B</a:t>
            </a:r>
            <a:endParaRPr lang="ko-KR" altLang="en-US" sz="60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4798" y="31625874"/>
            <a:ext cx="27053915" cy="10262257"/>
            <a:chOff x="2569003" y="33715160"/>
            <a:chExt cx="27053915" cy="10262257"/>
          </a:xfrm>
        </p:grpSpPr>
        <p:sp>
          <p:nvSpPr>
            <p:cNvPr id="16" name="직사각형 15"/>
            <p:cNvSpPr/>
            <p:nvPr/>
          </p:nvSpPr>
          <p:spPr>
            <a:xfrm>
              <a:off x="2569003" y="34261760"/>
              <a:ext cx="27053915" cy="9715657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69004" y="33715160"/>
              <a:ext cx="6225434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latin typeface="HY헤드라인M" pitchFamily="18" charset="-127"/>
                  <a:ea typeface="HY헤드라인M" pitchFamily="18" charset="-127"/>
                </a:rPr>
                <a:t>활용방안 및 기대효과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56086" y="19609919"/>
            <a:ext cx="27052627" cy="11402454"/>
            <a:chOff x="2527740" y="19647931"/>
            <a:chExt cx="27000000" cy="11402454"/>
          </a:xfrm>
        </p:grpSpPr>
        <p:sp>
          <p:nvSpPr>
            <p:cNvPr id="33" name="직사각형 32"/>
            <p:cNvSpPr/>
            <p:nvPr/>
          </p:nvSpPr>
          <p:spPr>
            <a:xfrm>
              <a:off x="2527740" y="19999733"/>
              <a:ext cx="27000000" cy="1105065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527740" y="19647931"/>
              <a:ext cx="6792261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b="1" dirty="0">
                  <a:latin typeface="HY헤드라인M" pitchFamily="18" charset="-127"/>
                  <a:ea typeface="HY헤드라인M" pitchFamily="18" charset="-127"/>
                </a:rPr>
                <a:t>과제 해결방안 및 과정</a:t>
              </a:r>
            </a:p>
          </p:txBody>
        </p:sp>
      </p:grp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0213056" y="588963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○지도교수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유정기     </a:t>
            </a:r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○참여기업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기업명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6071" y="10350217"/>
            <a:ext cx="404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프로젝트 소개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0174" y="14270959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개발동기 및 필요성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8616" y="10355512"/>
            <a:ext cx="216458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+mn-ea"/>
              </a:rPr>
              <a:t>장애인 </a:t>
            </a:r>
            <a:r>
              <a:rPr lang="ko-KR" altLang="en-US" sz="2800" dirty="0" smtClean="0">
                <a:latin typeface="+mn-ea"/>
              </a:rPr>
              <a:t>주차구역에 불법 주차 차량을 단속 및 관리하는 시스템이다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장애인 </a:t>
            </a:r>
            <a:r>
              <a:rPr lang="ko-KR" altLang="en-US" sz="2800" dirty="0">
                <a:latin typeface="+mn-ea"/>
              </a:rPr>
              <a:t>주차구역의 </a:t>
            </a:r>
            <a:r>
              <a:rPr lang="ko-KR" altLang="en-US" sz="2800" dirty="0" err="1">
                <a:latin typeface="+mn-ea"/>
              </a:rPr>
              <a:t>방지턱</a:t>
            </a:r>
            <a:r>
              <a:rPr lang="ko-KR" altLang="en-US" sz="2800" dirty="0">
                <a:latin typeface="+mn-ea"/>
              </a:rPr>
              <a:t> 뒤에 </a:t>
            </a:r>
            <a:r>
              <a:rPr lang="ko-KR" altLang="en-US" sz="2800" dirty="0" smtClean="0">
                <a:latin typeface="+mn-ea"/>
              </a:rPr>
              <a:t>있는 </a:t>
            </a:r>
            <a:r>
              <a:rPr lang="ko-KR" altLang="en-US" sz="2800" dirty="0" err="1" smtClean="0">
                <a:latin typeface="+mn-ea"/>
              </a:rPr>
              <a:t>단속시스템</a:t>
            </a:r>
            <a:r>
              <a:rPr lang="ko-KR" altLang="en-US" sz="2800" dirty="0" smtClean="0">
                <a:latin typeface="+mn-ea"/>
              </a:rPr>
              <a:t> 기기가 </a:t>
            </a:r>
            <a:r>
              <a:rPr lang="ko-KR" altLang="en-US" sz="2800" dirty="0">
                <a:latin typeface="+mn-ea"/>
              </a:rPr>
              <a:t>거리감지를 통해서 차량 진입여부를 판단을 하고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진입한 </a:t>
            </a:r>
            <a:r>
              <a:rPr lang="ko-KR" altLang="en-US" sz="2800" dirty="0" smtClean="0">
                <a:latin typeface="+mn-ea"/>
              </a:rPr>
              <a:t>차량의 </a:t>
            </a:r>
            <a:r>
              <a:rPr lang="ko-KR" altLang="en-US" sz="2800" dirty="0">
                <a:latin typeface="+mn-ea"/>
              </a:rPr>
              <a:t>번호판을 사진으로 찍어서 숫자를 </a:t>
            </a:r>
            <a:r>
              <a:rPr lang="ko-KR" altLang="en-US" sz="2800" dirty="0" smtClean="0">
                <a:latin typeface="+mn-ea"/>
              </a:rPr>
              <a:t>추출한다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추출된 숫자와 데이터베이스의 장애인 차량 목록과 차량번호를 비교해서 불법주차인지를 </a:t>
            </a:r>
            <a:r>
              <a:rPr lang="ko-KR" altLang="en-US" sz="2800" dirty="0" smtClean="0">
                <a:latin typeface="+mn-ea"/>
              </a:rPr>
              <a:t>판단하여 편리하게 불법 차량 여부를 확인할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fontAlgn="base"/>
            <a:endParaRPr lang="en-US" altLang="ko-KR" sz="2800" dirty="0">
              <a:latin typeface="+mn-ea"/>
            </a:endParaRPr>
          </a:p>
          <a:p>
            <a:pPr fontAlgn="base"/>
            <a:r>
              <a:rPr lang="ko-KR" altLang="en-US" sz="2800" dirty="0" smtClean="0">
                <a:latin typeface="+mn-ea"/>
              </a:rPr>
              <a:t>해당 </a:t>
            </a:r>
            <a:r>
              <a:rPr lang="ko-KR" altLang="en-US" sz="2800" dirty="0">
                <a:latin typeface="+mn-ea"/>
              </a:rPr>
              <a:t>주차장관리자의 어플리케이션으로 기기의 위치에 따라 불법주차 현황을 사진으로 보내서 관리자가 수월하게 </a:t>
            </a:r>
            <a:r>
              <a:rPr lang="ko-KR" altLang="en-US" sz="2800" dirty="0" smtClean="0">
                <a:latin typeface="+mn-ea"/>
              </a:rPr>
              <a:t>관리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한다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또한 </a:t>
            </a:r>
            <a:r>
              <a:rPr lang="ko-KR" altLang="en-US" sz="2800" dirty="0" smtClean="0">
                <a:latin typeface="+mn-ea"/>
              </a:rPr>
              <a:t>어플리케이션을 </a:t>
            </a:r>
            <a:r>
              <a:rPr lang="ko-KR" altLang="en-US" sz="2800" dirty="0">
                <a:latin typeface="+mn-ea"/>
              </a:rPr>
              <a:t>통해 공공기관의 </a:t>
            </a:r>
            <a:r>
              <a:rPr lang="ko-KR" altLang="en-US" sz="2800" dirty="0" smtClean="0">
                <a:latin typeface="+mn-ea"/>
              </a:rPr>
              <a:t>신고 사이트</a:t>
            </a:r>
            <a:r>
              <a:rPr lang="en-US" altLang="ko-KR" sz="2800" dirty="0" smtClean="0">
                <a:latin typeface="+mn-ea"/>
              </a:rPr>
              <a:t>&amp;</a:t>
            </a:r>
            <a:r>
              <a:rPr lang="ko-KR" altLang="en-US" sz="2800" dirty="0" smtClean="0">
                <a:latin typeface="+mn-ea"/>
              </a:rPr>
              <a:t>앱과 연결되어 </a:t>
            </a:r>
            <a:r>
              <a:rPr lang="ko-KR" altLang="en-US" sz="2800" dirty="0">
                <a:latin typeface="+mn-ea"/>
              </a:rPr>
              <a:t>간편하고 </a:t>
            </a:r>
            <a:r>
              <a:rPr lang="ko-KR" altLang="en-US" sz="2800" dirty="0" smtClean="0">
                <a:latin typeface="+mn-ea"/>
              </a:rPr>
              <a:t>신속하게 </a:t>
            </a:r>
            <a:r>
              <a:rPr lang="ko-KR" altLang="en-US" sz="2800" dirty="0">
                <a:latin typeface="+mn-ea"/>
              </a:rPr>
              <a:t>신고를 한다면 장애인 주차구역의 단속이 더욱 간편하고 철저하게 이루어 </a:t>
            </a:r>
            <a:r>
              <a:rPr lang="ko-KR" altLang="en-US" sz="2800" dirty="0" smtClean="0">
                <a:latin typeface="+mn-ea"/>
              </a:rPr>
              <a:t> 질 것이다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이러한 </a:t>
            </a:r>
            <a:r>
              <a:rPr lang="ko-KR" altLang="en-US" sz="2800" dirty="0">
                <a:latin typeface="+mn-ea"/>
              </a:rPr>
              <a:t>과정을 통해서 </a:t>
            </a:r>
            <a:r>
              <a:rPr lang="ko-KR" altLang="en-US" sz="2800" dirty="0" smtClean="0">
                <a:latin typeface="+mn-ea"/>
              </a:rPr>
              <a:t>장애인 </a:t>
            </a:r>
            <a:r>
              <a:rPr lang="ko-KR" altLang="en-US" sz="2800" dirty="0">
                <a:latin typeface="+mn-ea"/>
              </a:rPr>
              <a:t>주차구역 단속도 </a:t>
            </a:r>
            <a:r>
              <a:rPr lang="ko-KR" altLang="en-US" sz="2800" dirty="0" smtClean="0">
                <a:latin typeface="+mn-ea"/>
              </a:rPr>
              <a:t>강화하고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사회적 약자를 배려하는 </a:t>
            </a:r>
            <a:r>
              <a:rPr lang="ko-KR" altLang="en-US" sz="2800" dirty="0" smtClean="0">
                <a:latin typeface="+mn-ea"/>
              </a:rPr>
              <a:t>인식도 향상 될 수 있는 프로젝트이다</a:t>
            </a:r>
            <a:r>
              <a:rPr lang="en-US" altLang="ko-KR" sz="2800" dirty="0" smtClean="0">
                <a:latin typeface="+mn-ea"/>
              </a:rPr>
              <a:t>..</a:t>
            </a:r>
            <a:endParaRPr lang="ko-KR" altLang="en-US" sz="2800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톱니 모양의 오른쪽 화살표 8"/>
          <p:cNvSpPr/>
          <p:nvPr/>
        </p:nvSpPr>
        <p:spPr>
          <a:xfrm>
            <a:off x="1844733" y="20776436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톱니 모양의 오른쪽 화살표 25"/>
          <p:cNvSpPr/>
          <p:nvPr/>
        </p:nvSpPr>
        <p:spPr>
          <a:xfrm>
            <a:off x="10213056" y="20776436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톱니 모양의 오른쪽 화살표 26"/>
          <p:cNvSpPr/>
          <p:nvPr/>
        </p:nvSpPr>
        <p:spPr>
          <a:xfrm>
            <a:off x="19026038" y="20776436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77330" y="33264425"/>
            <a:ext cx="4607460" cy="64807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예상결과물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기기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68588" y="20831912"/>
            <a:ext cx="4779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프로젝트 </a:t>
            </a:r>
            <a:r>
              <a:rPr lang="ko-KR" altLang="en-US" sz="4000" b="1" dirty="0" smtClean="0"/>
              <a:t>진행과정</a:t>
            </a:r>
            <a:endParaRPr lang="ko-KR" altLang="en-US" sz="4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75758" y="33264425"/>
            <a:ext cx="4055957" cy="64807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예상결과물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4000" b="1" dirty="0" err="1">
                <a:solidFill>
                  <a:schemeClr val="tx1"/>
                </a:solidFill>
              </a:rPr>
              <a:t>앱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253760" descr="EMB000008502d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70" y="34714353"/>
            <a:ext cx="4736900" cy="65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91565824" descr="EMB000008502d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/>
          <a:stretch>
            <a:fillRect/>
          </a:stretch>
        </p:blipFill>
        <p:spPr bwMode="auto">
          <a:xfrm>
            <a:off x="1933234" y="34780951"/>
            <a:ext cx="6091432" cy="64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096063" y="20831912"/>
            <a:ext cx="62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주요기능 및 </a:t>
            </a:r>
            <a:r>
              <a:rPr lang="ko-KR" altLang="en-US" sz="4000" b="1" dirty="0" smtClean="0"/>
              <a:t>개념도</a:t>
            </a:r>
            <a:endParaRPr lang="ko-KR" altLang="en-US" sz="4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6742"/>
              </p:ext>
            </p:extLst>
          </p:nvPr>
        </p:nvGraphicFramePr>
        <p:xfrm>
          <a:off x="11203218" y="22208776"/>
          <a:ext cx="7074734" cy="3362092"/>
        </p:xfrm>
        <a:graphic>
          <a:graphicData uri="http://schemas.openxmlformats.org/drawingml/2006/table">
            <a:tbl>
              <a:tblPr/>
              <a:tblGrid>
                <a:gridCol w="111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KT/AWS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구축을 위한 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OpenCV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차량번호 판독 라이브러리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어플리케이션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어플리케이션을 통해 관리자가 주차구역 정보 수신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거리감지 및 차량번호 촬영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096063" y="21747111"/>
            <a:ext cx="46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주요기능</a:t>
            </a:r>
            <a:endParaRPr lang="ko-KR" alt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27740" y="20831912"/>
            <a:ext cx="62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분석을 통한 핵심아이디어</a:t>
            </a:r>
            <a:endParaRPr lang="ko-KR" altLang="en-US" sz="40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952BF74-BAF7-4BB3-B8A4-C1D6521E7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915" y="21747111"/>
            <a:ext cx="6581280" cy="4930125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15785678" y="33264425"/>
            <a:ext cx="4055957" cy="64807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기대효과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08404" y="34669968"/>
            <a:ext cx="71287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장애인 </a:t>
            </a:r>
            <a:r>
              <a:rPr lang="ko-KR" altLang="en-US" sz="3200" dirty="0"/>
              <a:t>주차구역 단속을 통한 보장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장애인운전자들의 </a:t>
            </a:r>
            <a:r>
              <a:rPr lang="ko-KR" altLang="en-US" sz="3200" dirty="0" err="1"/>
              <a:t>주차권</a:t>
            </a:r>
            <a:r>
              <a:rPr lang="ko-KR" altLang="en-US" sz="3200" dirty="0"/>
              <a:t> 보장될 수 있음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장애인주차구역 </a:t>
            </a:r>
            <a:r>
              <a:rPr lang="ko-KR" altLang="en-US" sz="3200" dirty="0"/>
              <a:t>관리가 자동화됨으로써 편리해짐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장애인주차구역 </a:t>
            </a:r>
            <a:r>
              <a:rPr lang="ko-KR" altLang="en-US" sz="3200" dirty="0"/>
              <a:t>위반 차량이 감소되는 것을 기대할 수 있음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센서를 </a:t>
            </a:r>
            <a:r>
              <a:rPr lang="ko-KR" altLang="en-US" sz="3200" dirty="0"/>
              <a:t>통해 차량진입 여부를 확인하여 차가 진입했을 경우 </a:t>
            </a:r>
            <a:r>
              <a:rPr lang="ko-KR" altLang="en-US" sz="3200" dirty="0" smtClean="0"/>
              <a:t>장애인차량여부 판별을 </a:t>
            </a:r>
            <a:r>
              <a:rPr lang="ko-KR" altLang="en-US" sz="3200" dirty="0"/>
              <a:t>가능하게 함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ko-KR" altLang="en-US" sz="3200" dirty="0" smtClean="0"/>
              <a:t>자동화로 </a:t>
            </a:r>
            <a:r>
              <a:rPr lang="ko-KR" altLang="en-US" sz="3200" dirty="0"/>
              <a:t>단속을 </a:t>
            </a:r>
            <a:r>
              <a:rPr lang="ko-KR" altLang="en-US" sz="3200" dirty="0" smtClean="0"/>
              <a:t>함으로써 미신고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허위신고를 없앰</a:t>
            </a:r>
            <a:endParaRPr lang="ko-KR" alt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ko-KR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60142" y="27090513"/>
            <a:ext cx="68697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기기에서 촬영한 사진의 차량 번호를 추출하여 장애인 차량등록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와 비교한다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불법주차의 경우 정보를 </a:t>
            </a:r>
            <a:r>
              <a:rPr lang="ko-KR" altLang="en-US" sz="3200" dirty="0" err="1" smtClean="0"/>
              <a:t>앱으로</a:t>
            </a:r>
            <a:r>
              <a:rPr lang="ko-KR" altLang="en-US" sz="3200" dirty="0" smtClean="0"/>
              <a:t> 전송한다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관리자는 앱과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의 통신을 통한 정보를 얻을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747387" y="14141620"/>
            <a:ext cx="217074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800" dirty="0"/>
              <a:t>‘장애인 등 </a:t>
            </a:r>
            <a:r>
              <a:rPr lang="ko-KR" altLang="en-US" sz="2800" dirty="0" err="1"/>
              <a:t>편의법’에</a:t>
            </a:r>
            <a:r>
              <a:rPr lang="ko-KR" altLang="en-US" sz="2800" dirty="0"/>
              <a:t> 따라 장애인 전용 주차구역은 주차 가능 장애인 자동차 표시를 부착하고 보행이 어려운 자가 탑승한 경우에만 주차가 </a:t>
            </a:r>
            <a:r>
              <a:rPr lang="ko-KR" altLang="en-US" sz="2800" dirty="0" smtClean="0"/>
              <a:t>가능하다</a:t>
            </a:r>
            <a:r>
              <a:rPr lang="en-US" altLang="ko-KR" sz="2800" dirty="0" smtClean="0"/>
              <a:t>. </a:t>
            </a:r>
            <a:r>
              <a:rPr lang="ko-KR" altLang="en-US" sz="2800" dirty="0"/>
              <a:t>불법주차 </a:t>
            </a:r>
            <a:r>
              <a:rPr lang="ko-KR" altLang="en-US" sz="2800" dirty="0" smtClean="0"/>
              <a:t>시 과태료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만원 부과되고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장애인 주차구역에 주차하여 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출입을 </a:t>
            </a:r>
            <a:r>
              <a:rPr lang="ko-KR" altLang="en-US" sz="2800" dirty="0"/>
              <a:t>방해한 경우 </a:t>
            </a:r>
            <a:r>
              <a:rPr lang="en-US" altLang="ko-KR" sz="2800" dirty="0"/>
              <a:t>50</a:t>
            </a:r>
            <a:r>
              <a:rPr lang="ko-KR" altLang="en-US" sz="2800" dirty="0"/>
              <a:t>만원의 과태료가 </a:t>
            </a:r>
            <a:r>
              <a:rPr lang="ko-KR" altLang="en-US" sz="2800" dirty="0" smtClean="0"/>
              <a:t>부과된다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장애인 전용 주차구역은 설치된 모든 곳이 단속대상이다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하지만 단속이 제대로 이루어지지 않고 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현재로서는 담당 공무원이 수시로 단속 및 계도하고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시민이 행정자치부 생활 불편 </a:t>
            </a:r>
            <a:r>
              <a:rPr lang="ko-KR" altLang="en-US" sz="2800" dirty="0" err="1" smtClean="0"/>
              <a:t>스마트폰</a:t>
            </a:r>
            <a:r>
              <a:rPr lang="ko-KR" altLang="en-US" sz="2800" dirty="0" smtClean="0"/>
              <a:t> 신고 어플리케이션을 통해 </a:t>
            </a:r>
            <a:r>
              <a:rPr lang="ko-KR" altLang="en-US" sz="2800" dirty="0" err="1" smtClean="0"/>
              <a:t>위반일시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사진 등을 첨부해서 신고하는 방법이 최선이다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하지만 이러한 방법들은 한계가 있고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결국 장애인들이 주차구역을 보장받지 못한다</a:t>
            </a:r>
            <a:r>
              <a:rPr lang="en-US" altLang="ko-KR" sz="2800" dirty="0" smtClean="0"/>
              <a:t>. </a:t>
            </a:r>
            <a:endParaRPr lang="ko-KR" altLang="en-US" sz="2800" dirty="0" smtClean="0"/>
          </a:p>
          <a:p>
            <a:pPr fontAlgn="base" latinLnBrk="0"/>
            <a:endParaRPr lang="ko-KR" altLang="en-US" sz="2800" dirty="0" smtClean="0"/>
          </a:p>
          <a:p>
            <a:pPr fontAlgn="base" latinLnBrk="0"/>
            <a:r>
              <a:rPr lang="ko-KR" altLang="en-US" sz="2800" dirty="0" smtClean="0"/>
              <a:t>차량에 </a:t>
            </a:r>
            <a:r>
              <a:rPr lang="ko-KR" altLang="en-US" sz="2800" dirty="0"/>
              <a:t>부딪히지 않도록 장애인 주차구역의 </a:t>
            </a:r>
            <a:r>
              <a:rPr lang="ko-KR" altLang="en-US" sz="2800" dirty="0" err="1"/>
              <a:t>방지턱</a:t>
            </a:r>
            <a:r>
              <a:rPr lang="ko-KR" altLang="en-US" sz="2800" dirty="0"/>
              <a:t> 뒤에 설치된 기기가 거리감지를 통해서 차량 진입여부를 판단을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진입한 차량의 번호판을 사진으로 찍어서 숫자를 추출한 후에 데이터베이스의 장애인 차량 목록과 차량번호를 비교해서 불법주차인지를 </a:t>
            </a:r>
            <a:r>
              <a:rPr lang="ko-KR" altLang="en-US" sz="2800" dirty="0" smtClean="0"/>
              <a:t>판단한다</a:t>
            </a:r>
            <a:r>
              <a:rPr lang="en-US" altLang="ko-KR" sz="2800" dirty="0" smtClean="0"/>
              <a:t>. </a:t>
            </a:r>
            <a:r>
              <a:rPr lang="ko-KR" altLang="en-US" sz="2800" dirty="0"/>
              <a:t>더 나아가서 관리자의 어플리케이션으로 불법주차 현황을 사진으로 보내서 관리자가 수월하게 관리하도록 하거나 어플리케이션을 통해 신고를 한다면 장애인 주차구역의 단속이 더욱 간편하고 철저하게 이루어 질 </a:t>
            </a:r>
            <a:r>
              <a:rPr lang="ko-KR" altLang="en-US" sz="2800" dirty="0" smtClean="0"/>
              <a:t>것이다</a:t>
            </a:r>
            <a:r>
              <a:rPr lang="en-US" altLang="ko-KR" sz="2800" dirty="0" smtClean="0"/>
              <a:t>. </a:t>
            </a:r>
            <a:r>
              <a:rPr lang="ko-KR" altLang="en-US" sz="2800" dirty="0"/>
              <a:t>또한 단속이 강화됨에 따라 장애인 주차구역은 남아있는 주차공간이라는 인식도 사회적 약자를 배려하기 위한 공간이라는 인식으로 개선될 </a:t>
            </a:r>
            <a:r>
              <a:rPr lang="ko-KR" altLang="en-US" sz="2800" dirty="0" smtClean="0"/>
              <a:t>것이다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22591" y="25887762"/>
            <a:ext cx="27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개념도</a:t>
            </a:r>
            <a:endParaRPr lang="ko-KR" altLang="en-US" sz="2400" b="1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1203218" y="26617561"/>
            <a:ext cx="1382400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1815216" descr="EMB00001d9024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218" y="26463820"/>
            <a:ext cx="7074734" cy="43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2122389" y="33199480"/>
            <a:ext cx="4055957" cy="64807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활용방안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87326" y="34669967"/>
            <a:ext cx="63712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장애인 주차구역 단속 시스템을 더 넓게 생각하여 사유지 주차   구역 단속시스템으로 활용 가능하다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여성용 주차구역 단속 시스템으로 활용이 가능하다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유료 주차장에서 </a:t>
            </a:r>
            <a:r>
              <a:rPr lang="ko-KR" altLang="en-US" sz="3200" dirty="0" err="1" smtClean="0"/>
              <a:t>과금</a:t>
            </a:r>
            <a:r>
              <a:rPr lang="ko-KR" altLang="en-US" sz="3200" dirty="0" smtClean="0"/>
              <a:t> 시스템   </a:t>
            </a:r>
            <a:r>
              <a:rPr lang="ko-KR" altLang="en-US" sz="3200" dirty="0" err="1" smtClean="0"/>
              <a:t>으로</a:t>
            </a:r>
            <a:r>
              <a:rPr lang="ko-KR" altLang="en-US" sz="3200" dirty="0" smtClean="0"/>
              <a:t> 활용이 가능하다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실외 주차구역에서는 배터리가 아닌 태양열 에너지를 이용하여 </a:t>
            </a:r>
            <a:r>
              <a:rPr lang="ko-KR" altLang="en-US" sz="3200" dirty="0" err="1" smtClean="0"/>
              <a:t>전력공급할</a:t>
            </a:r>
            <a:r>
              <a:rPr lang="ko-KR" altLang="en-US" sz="3200" dirty="0" smtClean="0"/>
              <a:t> 수 있다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WIFI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사용불가 지역에서는 </a:t>
            </a:r>
            <a:r>
              <a:rPr lang="en-US" altLang="ko-KR" sz="3200" dirty="0" smtClean="0"/>
              <a:t>LTE</a:t>
            </a:r>
            <a:r>
              <a:rPr lang="ko-KR" altLang="en-US" sz="3200" dirty="0" smtClean="0"/>
              <a:t>통신을 활용할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26036" y="22099540"/>
            <a:ext cx="806489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 smtClean="0"/>
              <a:t>영상 처리기술이 이 프로젝트에서 가장   핵심 기술이다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영상처리를</a:t>
            </a:r>
            <a:r>
              <a:rPr lang="ko-KR" altLang="en-US" sz="3200" dirty="0" smtClean="0"/>
              <a:t> 이용하여       번호판 검출하기 위하여 카메라센서를    이용하여 차량 번호 사진을 수집하고 서버로 사진을 보내서 영상처리 과정을 거친다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과정은 다음과 같다</a:t>
            </a:r>
            <a:r>
              <a:rPr lang="en-US" altLang="ko-KR" sz="3200" dirty="0" smtClean="0"/>
              <a:t>. </a:t>
            </a:r>
          </a:p>
          <a:p>
            <a:pPr marL="514350" indent="-514350" algn="just">
              <a:buAutoNum type="arabicPeriod"/>
            </a:pPr>
            <a:r>
              <a:rPr lang="ko-KR" altLang="en-US" sz="3200" dirty="0" smtClean="0"/>
              <a:t>입력된 영상을 부분처리한다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ko-KR" altLang="en-US" sz="3200" dirty="0" smtClean="0"/>
              <a:t>그레이 필터를 이용하여 영상 변환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ko-KR" altLang="en-US" sz="3200" dirty="0" err="1" smtClean="0"/>
              <a:t>가우시안</a:t>
            </a:r>
            <a:r>
              <a:rPr lang="ko-KR" altLang="en-US" sz="3200" dirty="0" smtClean="0"/>
              <a:t> 필터를 이용하여 잡음 제거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ko-KR" altLang="en-US" sz="3200" dirty="0" smtClean="0"/>
              <a:t>에지 정보를 이용하여 번호판 찾기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ko-KR" altLang="en-US" sz="3200" dirty="0" err="1" smtClean="0"/>
              <a:t>레이블간의</a:t>
            </a:r>
            <a:r>
              <a:rPr lang="ko-KR" altLang="en-US" sz="3200" dirty="0" smtClean="0"/>
              <a:t> 그룹화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ko-KR" altLang="en-US" sz="3200" dirty="0" smtClean="0"/>
              <a:t>영상 중심에서 가장 가까운 그룹 번호판 출력</a:t>
            </a:r>
            <a:endParaRPr lang="en-US" altLang="ko-KR" sz="3200" dirty="0" smtClean="0"/>
          </a:p>
          <a:p>
            <a:pPr algn="just"/>
            <a:r>
              <a:rPr lang="ko-KR" altLang="en-US" sz="3200" dirty="0" smtClean="0"/>
              <a:t>이 과정을 거쳐서 </a:t>
            </a:r>
            <a:r>
              <a:rPr lang="ko-KR" altLang="en-US" sz="3200" dirty="0" err="1" smtClean="0"/>
              <a:t>차랴</a:t>
            </a:r>
            <a:r>
              <a:rPr lang="ko-KR" altLang="en-US" sz="3200" dirty="0" smtClean="0"/>
              <a:t> 번호 판독을 하여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에 있는 장애인 차량 번호와 대조하여 불법 차량 여부 확인한다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34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564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LINC</dc:creator>
  <cp:lastModifiedBy>Windows 사용자</cp:lastModifiedBy>
  <cp:revision>40</cp:revision>
  <dcterms:created xsi:type="dcterms:W3CDTF">2015-11-13T07:53:35Z</dcterms:created>
  <dcterms:modified xsi:type="dcterms:W3CDTF">2018-05-30T04:57:09Z</dcterms:modified>
</cp:coreProperties>
</file>