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xx%"/>
          <p:cNvSpPr txBox="1"/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/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8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0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/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cipython.com/blog/making-a-maze/" TargetMode="External"/><Relationship Id="rId3" Type="http://schemas.openxmlformats.org/officeDocument/2006/relationships/hyperlink" Target="https://github.com/tonypdavis/BFS-Maze-Solver" TargetMode="External"/><Relationship Id="rId4" Type="http://schemas.openxmlformats.org/officeDocument/2006/relationships/hyperlink" Target="https://docs.python.org/3/library/turtle.html#:~:text=The%20turtle%20module%20is%20an,)%20100%25%20compatible%20with%20it.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/>
          <p:nvPr>
            <p:ph type="ctrTitle"/>
          </p:nvPr>
        </p:nvSpPr>
        <p:spPr>
          <a:xfrm>
            <a:off x="729450" y="1322450"/>
            <a:ext cx="7688099" cy="1664700"/>
          </a:xfrm>
          <a:prstGeom prst="rect">
            <a:avLst/>
          </a:prstGeom>
        </p:spPr>
        <p:txBody>
          <a:bodyPr/>
          <a:lstStyle/>
          <a:p>
            <a:pPr/>
            <a:r>
              <a:t>AI Club Project</a:t>
            </a:r>
          </a:p>
        </p:txBody>
      </p:sp>
      <p:sp>
        <p:nvSpPr>
          <p:cNvPr id="130" name="Google Shape;87;p13"/>
          <p:cNvSpPr txBox="1"/>
          <p:nvPr>
            <p:ph type="subTitle" sz="quarter" idx="1"/>
          </p:nvPr>
        </p:nvSpPr>
        <p:spPr>
          <a:xfrm>
            <a:off x="729627" y="3172899"/>
            <a:ext cx="7688099" cy="541201"/>
          </a:xfrm>
          <a:prstGeom prst="rect">
            <a:avLst/>
          </a:prstGeom>
        </p:spPr>
        <p:txBody>
          <a:bodyPr/>
          <a:lstStyle/>
          <a:p>
            <a:pPr marL="0" indent="0" defTabSz="365760">
              <a:defRPr sz="640"/>
            </a:pPr>
            <a:r>
              <a:t>Maze Solver</a:t>
            </a:r>
          </a:p>
          <a:p>
            <a:pPr marL="0" indent="0" defTabSz="365760">
              <a:defRPr sz="640"/>
            </a:pPr>
          </a:p>
          <a:p>
            <a:pPr marL="0" indent="0" defTabSz="365760">
              <a:defRPr sz="640"/>
            </a:pPr>
          </a:p>
          <a:p>
            <a:pPr marL="0" indent="0" defTabSz="365760">
              <a:defRPr sz="640"/>
            </a:pPr>
            <a:r>
              <a:t>Group Members: David Heintz, Ryan Hildebrant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92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What we are trying to do...</a:t>
            </a:r>
          </a:p>
        </p:txBody>
      </p:sp>
      <p:sp>
        <p:nvSpPr>
          <p:cNvPr id="133" name="Google Shape;93;p14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want to create a random maze generator that can create 2-D maze puzzles.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Once we have generated a puzzle, we want to write the puzzle to a file so someone can solve it on their own. Additionally, we want to have an agent solve the puzzle. 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To solve the puzzle, we project the randomly generated maze onto a GUI and implement Breadth-First Search and Depth-First Search. Once the algorithms are finished, we display the shortest possible path to solve the maze.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lgorithm 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Algorithm Comparison</a:t>
            </a:r>
          </a:p>
        </p:txBody>
      </p:sp>
      <p:sp>
        <p:nvSpPr>
          <p:cNvPr id="136" name="Depth First Search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Depth First Search</a:t>
            </a:r>
          </a:p>
          <a:p>
            <a:pPr/>
            <a:r>
              <a:t>Transverses through one path all the way to leaf node before backtracking and attempting new path</a:t>
            </a:r>
          </a:p>
        </p:txBody>
      </p:sp>
      <p:sp>
        <p:nvSpPr>
          <p:cNvPr id="137" name="Google Shape;38;p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1"/>
            </a:pPr>
            <a:r>
              <a:t>Breadth First Search </a:t>
            </a:r>
          </a:p>
          <a:p>
            <a:pPr/>
            <a:r>
              <a:t>Transverses through all nodes in one level before continuing to the next level </a:t>
            </a:r>
          </a:p>
        </p:txBody>
      </p:sp>
      <p:pic>
        <p:nvPicPr>
          <p:cNvPr id="138" name="BFS.png" descr="BF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680" y="3061251"/>
            <a:ext cx="2570147" cy="1647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DFS.png" descr="DF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402" y="3061251"/>
            <a:ext cx="2570146" cy="1647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8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How we built our maze solver		</a:t>
            </a:r>
          </a:p>
        </p:txBody>
      </p:sp>
      <p:sp>
        <p:nvSpPr>
          <p:cNvPr id="142" name="Google Shape;99;p1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buSzTx/>
              <a:buNone/>
              <a:defRPr sz="1222"/>
            </a:pPr>
            <a:r>
              <a:t>We incorporated two different sets of python maze solvers into one to create a program that could both generate the maze and solve it.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222"/>
            </a:pPr>
            <a:r>
              <a:t>Reference code for maze writer: </a:t>
            </a:r>
            <a:r>
              <a:rPr sz="1128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n-lt"/>
                <a:ea typeface="+mn-ea"/>
                <a:cs typeface="+mn-cs"/>
                <a:sym typeface="Arial"/>
                <a:hlinkClick r:id="rId2" invalidUrl="" action="" tgtFrame="" tooltip="" history="1" highlightClick="0" endSnd="0"/>
              </a:rPr>
              <a:t>https://scipython.com/blog/making-a-maze/</a:t>
            </a:r>
            <a:br/>
            <a:r>
              <a:t>Reference code for maze solver: </a:t>
            </a:r>
            <a:r>
              <a:rPr sz="1128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n-lt"/>
                <a:ea typeface="+mn-ea"/>
                <a:cs typeface="+mn-cs"/>
                <a:sym typeface="Arial"/>
                <a:hlinkClick r:id="rId3" invalidUrl="" action="" tgtFrame="" tooltip="" history="1" highlightClick="0" endSnd="0"/>
              </a:rPr>
              <a:t>https://github.com/tonypdavis/BFS-Maze-Solver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222"/>
            </a:pPr>
            <a:r>
              <a:t>In addition to these reference points, we incorporated the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 Python Turtle graphics library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222"/>
            </a:pPr>
            <a:r>
              <a:t>Lastly, we created a DFS search from scratch and incorporated it into the code base.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4;p16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How do we represent an image of the maze?</a:t>
            </a:r>
          </a:p>
        </p:txBody>
      </p:sp>
      <p:sp>
        <p:nvSpPr>
          <p:cNvPr id="145" name="Google Shape;105;p16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46" name="Google Shape;106;p16" descr="Google Shape;106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450" y="2059971"/>
            <a:ext cx="4571999" cy="2919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oogle Shape;107;p16" descr="Google Shape;107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9900" y="2078875"/>
            <a:ext cx="2958248" cy="2919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12;p17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How do we represent the maze graphically?</a:t>
            </a:r>
          </a:p>
        </p:txBody>
      </p:sp>
      <p:pic>
        <p:nvPicPr>
          <p:cNvPr id="150" name="Google Shape;114;p17" descr="Google Shape;11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699" y="1853852"/>
            <a:ext cx="2791376" cy="307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115;p17" descr="Google Shape;115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7177" y="1853850"/>
            <a:ext cx="2873074" cy="307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20;p18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What we would like to do moving forward…	</a:t>
            </a:r>
          </a:p>
        </p:txBody>
      </p:sp>
      <p:sp>
        <p:nvSpPr>
          <p:cNvPr id="154" name="Google Shape;121;p18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buSzTx/>
              <a:buNone/>
              <a:defRPr sz="1222"/>
            </a:pPr>
            <a:r>
              <a:t>Expand our usage of search algorithms to A* search and </a:t>
            </a:r>
            <a:r>
              <a:rPr>
                <a:solidFill>
                  <a:srgbClr val="000000"/>
                </a:solidFill>
              </a:rPr>
              <a:t>Trémaux's algorithm so that we can deal with larger mazes much more efficiently.</a:t>
            </a:r>
            <a:endParaRPr>
              <a:solidFill>
                <a:srgbClr val="000000"/>
              </a:solidFill>
            </a:endParaRPr>
          </a:p>
          <a:p>
            <a:pPr marL="0" indent="0" defTabSz="859536">
              <a:spcBef>
                <a:spcPts val="1500"/>
              </a:spcBef>
              <a:buSzTx/>
              <a:buNone/>
              <a:defRPr sz="1222">
                <a:solidFill>
                  <a:srgbClr val="000000"/>
                </a:solidFill>
              </a:defRPr>
            </a:pPr>
            <a:r>
              <a:t>Add additional obstacles to the environment (pac-man or maze digger).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222">
                <a:solidFill>
                  <a:srgbClr val="000000"/>
                </a:solidFill>
              </a:defRPr>
            </a:pPr>
            <a:r>
              <a:t>Add necessary points to pass through and find optimum path hitting all.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222">
                <a:solidFill>
                  <a:srgbClr val="000000"/>
                </a:solidFill>
              </a:defRPr>
            </a:pPr>
            <a:r>
              <a:t>Eventually, we would like to expand to higher dimensional mazes.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222"/>
            </a:pPr>
            <a:r>
              <a:t> </a:t>
            </a:r>
          </a:p>
        </p:txBody>
      </p:sp>
      <p:pic>
        <p:nvPicPr>
          <p:cNvPr id="155" name="Google Shape;122;p18" descr="Google Shape;122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500" y="2495550"/>
            <a:ext cx="2857500" cy="264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27;p19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So, lets see the Maze Solver in action!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