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27B0"/>
    <a:srgbClr val="3F51B5"/>
    <a:srgbClr val="252222"/>
    <a:srgbClr val="FFC400"/>
    <a:srgbClr val="C60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58AF8-F760-4A63-8677-4A7CF364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9FA3C-1EBE-4C00-895B-C8D0BF0C1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38E94E-7331-41F1-A828-8A4DD3C6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B9668-05C1-4AAC-B61B-4604512B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B0EF20-A6BD-4CE4-A015-8CFF4D30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06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BC2D4-8682-402A-AC24-E074852E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911E0E-D7CD-4EF1-968C-C7AA70916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1BA18-B112-445E-A4D3-75267702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D827F6-3930-4BE5-AACC-D988E424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F33560-5F49-43AF-B0AD-7A181B93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7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071867-241A-4233-8167-C062D7236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2D4AA-15FC-42E6-AAF1-BB48F8F45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FFB70-DE80-4B6C-A3D5-D893B820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F4DA6F-2001-4CA3-9E13-0E48B0C6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54A95-D9C8-4242-9C5D-1D7C5BBC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13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49EF1-02DD-4D87-AE6F-46C18F83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2BC63B-9986-4BF5-9F10-E13BFF50C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D9E4C8-3A1A-486A-A7E1-5E006ED7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0C22E-E631-4DB6-9BCB-680FC579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248221-44B2-4DAE-A74D-6EC5CF1E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79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C8EF1-0A37-481B-8D17-266A9C12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511A08-A70F-4F2C-848C-CE99909FA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0C2396-2BC5-4621-8D6A-CE0CB4CB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4BE4A-2DE6-4B16-90CD-66FFD7EF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37D8D-AFF2-4319-A713-AD39F58D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2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76F71-B384-4243-8C56-930591B4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A66ADB-E88E-49F2-A4DA-757E16A34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817B82-526E-40E5-97EE-4492B1EAD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CEFEFE-63BD-4C20-87D4-591A4624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C0FD36-2DF6-4855-9731-675887E4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AC4366-9461-48B7-8365-A8F636C7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2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A8406-40F6-4DEA-9230-2FC81406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546DC1-69C8-4218-B222-FBA8B1AD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3B45DF-44A9-4F06-85F9-E273E5CFE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06931A-E389-40E1-BD97-3075BA17B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BE4236-8593-4BA8-A2BD-31D987164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4106CF-7FC2-4051-8109-93795314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170208-5D63-4EFB-BE17-7E570A7F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C6AAB9-BC2E-455D-92C1-2AF448D2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31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ADC0F-2D70-4AF4-8B71-FB65850C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B7E3D0-A7CB-42BA-B9E1-901008F2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9E547B-439E-44B2-9682-9674C0D0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A9D111-53C8-4E60-A453-7F9F2E98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58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88E90B-CDFC-4AE3-99EB-1FF78382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433E54-DD03-4DE1-A8A2-5E473902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3B30C-4BE6-4490-BDDC-151C377C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26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289B0-BB44-43DB-9301-AA737EBF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464722-F37B-4F8F-ABB4-FEAE5680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969FBA-0DF8-43A5-BC0A-1E93A40B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B29C9F-54B4-410C-B51F-0089C870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15AF27-2A21-4063-BE68-F09EB1D0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F7C098-DF91-4D5D-8501-01CA6A6A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4092F-76CE-4024-85F6-A6FA5058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FFBDA1-6E98-4617-88A1-8B8E5196D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8C4288-9EC3-4517-9F18-8F1964567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E7018A-CBE4-46AD-B2CF-E45E0660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F3F8-9F13-4D99-A917-03071D1283B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3CEC3F-5ADF-4FBE-8BD6-4DC0758A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F3F475-E2DC-4363-8706-4463B3D6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8FDB-ACC7-4353-9F09-CC7366EFB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7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A9CDB8-55CE-47A1-9609-8A32827B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3D4E78-8975-484F-BEE0-D3ACADD0F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A2DF95-7DFC-449F-A742-FFBCB78E1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F3F8-9F13-4D99-A917-03071D1283B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D8409-2A01-4682-9F1C-E8A15C92D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632BFB-2CBB-4E60-8B4C-9D8EDF95B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8FDB-ACC7-4353-9F09-CC7366EFB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08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beautiful-sunrise-background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65E422-3C8F-4DA9-9B4B-9A81E3F1AAEE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gradFill>
            <a:gsLst>
              <a:gs pos="0">
                <a:srgbClr val="3F51B5"/>
              </a:gs>
              <a:gs pos="100000">
                <a:srgbClr val="9C27B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D09F42-72C8-48F6-B0DA-0BE3616CD713}"/>
              </a:ext>
            </a:extLst>
          </p:cNvPr>
          <p:cNvSpPr txBox="1"/>
          <p:nvPr/>
        </p:nvSpPr>
        <p:spPr>
          <a:xfrm>
            <a:off x="4690807" y="2252707"/>
            <a:ext cx="28103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9900" dirty="0">
                <a:solidFill>
                  <a:schemeClr val="bg1">
                    <a:alpha val="80000"/>
                  </a:schemeClr>
                </a:solidFill>
                <a:latin typeface="Catamaran SemiBold" panose="00000700000000000000" pitchFamily="2" charset="0"/>
                <a:cs typeface="Catamaran SemiBold" panose="00000700000000000000" pitchFamily="2" charset="0"/>
              </a:rPr>
              <a:t>¡V!</a:t>
            </a:r>
          </a:p>
        </p:txBody>
      </p:sp>
    </p:spTree>
    <p:extLst>
      <p:ext uri="{BB962C8B-B14F-4D97-AF65-F5344CB8AC3E}">
        <p14:creationId xmlns:p14="http://schemas.microsoft.com/office/powerpoint/2010/main" val="340973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7AC5B29-D68E-4AE8-B904-40F4150209F8}"/>
              </a:ext>
            </a:extLst>
          </p:cNvPr>
          <p:cNvSpPr/>
          <p:nvPr/>
        </p:nvSpPr>
        <p:spPr>
          <a:xfrm>
            <a:off x="3755999" y="1089000"/>
            <a:ext cx="4680000" cy="4680000"/>
          </a:xfrm>
          <a:prstGeom prst="roundRect">
            <a:avLst>
              <a:gd name="adj" fmla="val 9435"/>
            </a:avLst>
          </a:prstGeom>
          <a:gradFill>
            <a:gsLst>
              <a:gs pos="0">
                <a:srgbClr val="3F51B5"/>
              </a:gs>
              <a:gs pos="100000">
                <a:srgbClr val="9C27B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1A8C759-6D58-4DF5-9870-0F47E32F6D51}"/>
              </a:ext>
            </a:extLst>
          </p:cNvPr>
          <p:cNvSpPr txBox="1"/>
          <p:nvPr/>
        </p:nvSpPr>
        <p:spPr>
          <a:xfrm>
            <a:off x="4690807" y="2252707"/>
            <a:ext cx="28103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9900" dirty="0">
                <a:solidFill>
                  <a:schemeClr val="bg1">
                    <a:alpha val="80000"/>
                  </a:schemeClr>
                </a:solidFill>
                <a:latin typeface="Catamaran SemiBold" panose="00000700000000000000" pitchFamily="2" charset="0"/>
                <a:cs typeface="Catamaran SemiBold" panose="00000700000000000000" pitchFamily="2" charset="0"/>
              </a:rPr>
              <a:t>¡V!</a:t>
            </a:r>
          </a:p>
        </p:txBody>
      </p:sp>
    </p:spTree>
    <p:extLst>
      <p:ext uri="{BB962C8B-B14F-4D97-AF65-F5344CB8AC3E}">
        <p14:creationId xmlns:p14="http://schemas.microsoft.com/office/powerpoint/2010/main" val="354596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65E422-3C8F-4DA9-9B4B-9A81E3F1AAEE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8C1E994-A83F-47CE-8E33-41164F74F269}"/>
              </a:ext>
            </a:extLst>
          </p:cNvPr>
          <p:cNvSpPr/>
          <p:nvPr/>
        </p:nvSpPr>
        <p:spPr>
          <a:xfrm>
            <a:off x="5864772" y="3197772"/>
            <a:ext cx="462455" cy="462455"/>
          </a:xfrm>
          <a:prstGeom prst="ellipse">
            <a:avLst/>
          </a:prstGeom>
          <a:gradFill>
            <a:gsLst>
              <a:gs pos="0">
                <a:srgbClr val="9C27B0"/>
              </a:gs>
              <a:gs pos="100000">
                <a:srgbClr val="3F51B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ercle : creux 4">
            <a:extLst>
              <a:ext uri="{FF2B5EF4-FFF2-40B4-BE49-F238E27FC236}">
                <a16:creationId xmlns:a16="http://schemas.microsoft.com/office/drawing/2014/main" id="{63E8ABE4-43BC-4C63-8BD4-5469C12950F9}"/>
              </a:ext>
            </a:extLst>
          </p:cNvPr>
          <p:cNvSpPr/>
          <p:nvPr/>
        </p:nvSpPr>
        <p:spPr>
          <a:xfrm>
            <a:off x="4834758" y="2167758"/>
            <a:ext cx="2522483" cy="2522483"/>
          </a:xfrm>
          <a:prstGeom prst="donut">
            <a:avLst>
              <a:gd name="adj" fmla="val 7915"/>
            </a:avLst>
          </a:prstGeom>
          <a:gradFill>
            <a:gsLst>
              <a:gs pos="0">
                <a:srgbClr val="9C27B0"/>
              </a:gs>
              <a:gs pos="100000">
                <a:srgbClr val="3F51B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B8E0B6A-77E0-4B8B-960D-642170E0085B}"/>
              </a:ext>
            </a:extLst>
          </p:cNvPr>
          <p:cNvSpPr/>
          <p:nvPr/>
        </p:nvSpPr>
        <p:spPr>
          <a:xfrm>
            <a:off x="4934607" y="2540876"/>
            <a:ext cx="462455" cy="462455"/>
          </a:xfrm>
          <a:prstGeom prst="ellipse">
            <a:avLst/>
          </a:prstGeom>
          <a:solidFill>
            <a:srgbClr val="9C27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F802B4C-CAD7-4AF0-A01C-1CF7484A48FA}"/>
              </a:ext>
            </a:extLst>
          </p:cNvPr>
          <p:cNvSpPr/>
          <p:nvPr/>
        </p:nvSpPr>
        <p:spPr>
          <a:xfrm>
            <a:off x="6095999" y="2078421"/>
            <a:ext cx="462455" cy="462455"/>
          </a:xfrm>
          <a:prstGeom prst="ellipse">
            <a:avLst/>
          </a:prstGeom>
          <a:solidFill>
            <a:srgbClr val="9C27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Parenthèses 7">
            <a:extLst>
              <a:ext uri="{FF2B5EF4-FFF2-40B4-BE49-F238E27FC236}">
                <a16:creationId xmlns:a16="http://schemas.microsoft.com/office/drawing/2014/main" id="{208B5108-F66E-4486-BF8A-1892B43BB54C}"/>
              </a:ext>
            </a:extLst>
          </p:cNvPr>
          <p:cNvSpPr/>
          <p:nvPr/>
        </p:nvSpPr>
        <p:spPr>
          <a:xfrm>
            <a:off x="4482660" y="2078420"/>
            <a:ext cx="3226677" cy="2724807"/>
          </a:xfrm>
          <a:prstGeom prst="bracketPair">
            <a:avLst/>
          </a:prstGeom>
          <a:ln w="22225">
            <a:gradFill>
              <a:gsLst>
                <a:gs pos="0">
                  <a:srgbClr val="9C27B0"/>
                </a:gs>
                <a:gs pos="100000">
                  <a:srgbClr val="3F51B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19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1497403-5EFD-4B6C-9259-B9E09E861D3B}"/>
              </a:ext>
            </a:extLst>
          </p:cNvPr>
          <p:cNvSpPr/>
          <p:nvPr/>
        </p:nvSpPr>
        <p:spPr>
          <a:xfrm>
            <a:off x="4423079" y="1756079"/>
            <a:ext cx="3345840" cy="33458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8C1E994-A83F-47CE-8E33-41164F74F269}"/>
              </a:ext>
            </a:extLst>
          </p:cNvPr>
          <p:cNvSpPr/>
          <p:nvPr/>
        </p:nvSpPr>
        <p:spPr>
          <a:xfrm>
            <a:off x="5864772" y="3197772"/>
            <a:ext cx="462455" cy="462455"/>
          </a:xfrm>
          <a:prstGeom prst="ellipse">
            <a:avLst/>
          </a:prstGeom>
          <a:gradFill>
            <a:gsLst>
              <a:gs pos="0">
                <a:srgbClr val="9C27B0"/>
              </a:gs>
              <a:gs pos="100000">
                <a:srgbClr val="3F51B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ercle : creux 4">
            <a:extLst>
              <a:ext uri="{FF2B5EF4-FFF2-40B4-BE49-F238E27FC236}">
                <a16:creationId xmlns:a16="http://schemas.microsoft.com/office/drawing/2014/main" id="{63E8ABE4-43BC-4C63-8BD4-5469C12950F9}"/>
              </a:ext>
            </a:extLst>
          </p:cNvPr>
          <p:cNvSpPr/>
          <p:nvPr/>
        </p:nvSpPr>
        <p:spPr>
          <a:xfrm>
            <a:off x="4834758" y="2167758"/>
            <a:ext cx="2522483" cy="2522483"/>
          </a:xfrm>
          <a:prstGeom prst="donut">
            <a:avLst>
              <a:gd name="adj" fmla="val 7915"/>
            </a:avLst>
          </a:prstGeom>
          <a:gradFill>
            <a:gsLst>
              <a:gs pos="0">
                <a:srgbClr val="9C27B0"/>
              </a:gs>
              <a:gs pos="100000">
                <a:srgbClr val="3F51B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B8E0B6A-77E0-4B8B-960D-642170E0085B}"/>
              </a:ext>
            </a:extLst>
          </p:cNvPr>
          <p:cNvSpPr/>
          <p:nvPr/>
        </p:nvSpPr>
        <p:spPr>
          <a:xfrm>
            <a:off x="4923177" y="2529446"/>
            <a:ext cx="462455" cy="462455"/>
          </a:xfrm>
          <a:prstGeom prst="ellipse">
            <a:avLst/>
          </a:prstGeom>
          <a:solidFill>
            <a:srgbClr val="9C27B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F802B4C-CAD7-4AF0-A01C-1CF7484A48FA}"/>
              </a:ext>
            </a:extLst>
          </p:cNvPr>
          <p:cNvSpPr/>
          <p:nvPr/>
        </p:nvSpPr>
        <p:spPr>
          <a:xfrm>
            <a:off x="6095999" y="2078421"/>
            <a:ext cx="462455" cy="462455"/>
          </a:xfrm>
          <a:prstGeom prst="ellipse">
            <a:avLst/>
          </a:prstGeom>
          <a:solidFill>
            <a:srgbClr val="9C27B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02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1C1CA5E-BDC2-47FB-A5F3-D7AB1AA9B019}"/>
              </a:ext>
            </a:extLst>
          </p:cNvPr>
          <p:cNvGrpSpPr/>
          <p:nvPr/>
        </p:nvGrpSpPr>
        <p:grpSpPr>
          <a:xfrm>
            <a:off x="10561319" y="5025390"/>
            <a:ext cx="892199" cy="892199"/>
            <a:chOff x="3755999" y="1089000"/>
            <a:chExt cx="4680000" cy="468000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1497403-5EFD-4B6C-9259-B9E09E861D3B}"/>
                </a:ext>
              </a:extLst>
            </p:cNvPr>
            <p:cNvSpPr/>
            <p:nvPr/>
          </p:nvSpPr>
          <p:spPr>
            <a:xfrm>
              <a:off x="3755999" y="1089000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8C1E994-A83F-47CE-8E33-41164F74F269}"/>
                </a:ext>
              </a:extLst>
            </p:cNvPr>
            <p:cNvSpPr/>
            <p:nvPr/>
          </p:nvSpPr>
          <p:spPr>
            <a:xfrm>
              <a:off x="5864772" y="3197772"/>
              <a:ext cx="462455" cy="462455"/>
            </a:xfrm>
            <a:prstGeom prst="ellipse">
              <a:avLst/>
            </a:prstGeom>
            <a:gradFill>
              <a:gsLst>
                <a:gs pos="0">
                  <a:srgbClr val="9C27B0"/>
                </a:gs>
                <a:gs pos="100000">
                  <a:srgbClr val="3F51B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ercle : creux 4">
              <a:extLst>
                <a:ext uri="{FF2B5EF4-FFF2-40B4-BE49-F238E27FC236}">
                  <a16:creationId xmlns:a16="http://schemas.microsoft.com/office/drawing/2014/main" id="{63E8ABE4-43BC-4C63-8BD4-5469C12950F9}"/>
                </a:ext>
              </a:extLst>
            </p:cNvPr>
            <p:cNvSpPr/>
            <p:nvPr/>
          </p:nvSpPr>
          <p:spPr>
            <a:xfrm>
              <a:off x="4834758" y="2167758"/>
              <a:ext cx="2522483" cy="2522483"/>
            </a:xfrm>
            <a:prstGeom prst="donut">
              <a:avLst>
                <a:gd name="adj" fmla="val 7915"/>
              </a:avLst>
            </a:prstGeom>
            <a:gradFill>
              <a:gsLst>
                <a:gs pos="0">
                  <a:srgbClr val="9C27B0"/>
                </a:gs>
                <a:gs pos="100000">
                  <a:srgbClr val="3F51B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B8E0B6A-77E0-4B8B-960D-642170E0085B}"/>
                </a:ext>
              </a:extLst>
            </p:cNvPr>
            <p:cNvSpPr/>
            <p:nvPr/>
          </p:nvSpPr>
          <p:spPr>
            <a:xfrm>
              <a:off x="4934607" y="2540876"/>
              <a:ext cx="462455" cy="462455"/>
            </a:xfrm>
            <a:prstGeom prst="ellipse">
              <a:avLst/>
            </a:prstGeom>
            <a:solidFill>
              <a:srgbClr val="9C27B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F802B4C-CAD7-4AF0-A01C-1CF7484A48FA}"/>
                </a:ext>
              </a:extLst>
            </p:cNvPr>
            <p:cNvSpPr/>
            <p:nvPr/>
          </p:nvSpPr>
          <p:spPr>
            <a:xfrm>
              <a:off x="6095999" y="2078421"/>
              <a:ext cx="462455" cy="462455"/>
            </a:xfrm>
            <a:prstGeom prst="ellipse">
              <a:avLst/>
            </a:prstGeom>
            <a:solidFill>
              <a:srgbClr val="9C27B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Parenthèses 7">
              <a:extLst>
                <a:ext uri="{FF2B5EF4-FFF2-40B4-BE49-F238E27FC236}">
                  <a16:creationId xmlns:a16="http://schemas.microsoft.com/office/drawing/2014/main" id="{208B5108-F66E-4486-BF8A-1892B43BB54C}"/>
                </a:ext>
              </a:extLst>
            </p:cNvPr>
            <p:cNvSpPr/>
            <p:nvPr/>
          </p:nvSpPr>
          <p:spPr>
            <a:xfrm>
              <a:off x="4482660" y="2078420"/>
              <a:ext cx="3226677" cy="2724807"/>
            </a:xfrm>
            <a:prstGeom prst="bracketPair">
              <a:avLst/>
            </a:prstGeom>
            <a:ln w="22225">
              <a:gradFill>
                <a:gsLst>
                  <a:gs pos="0">
                    <a:srgbClr val="9C27B0"/>
                  </a:gs>
                  <a:gs pos="100000">
                    <a:srgbClr val="3F51B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EC4A26EA-8F96-4222-9F16-5C2BFD40FA5A}"/>
              </a:ext>
            </a:extLst>
          </p:cNvPr>
          <p:cNvSpPr txBox="1"/>
          <p:nvPr/>
        </p:nvSpPr>
        <p:spPr>
          <a:xfrm>
            <a:off x="1223010" y="800100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12:38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B28EC0-9A8F-42C1-A70A-CAC6BFBB6F5B}"/>
              </a:ext>
            </a:extLst>
          </p:cNvPr>
          <p:cNvSpPr txBox="1"/>
          <p:nvPr/>
        </p:nvSpPr>
        <p:spPr>
          <a:xfrm>
            <a:off x="10516771" y="5967713"/>
            <a:ext cx="98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Vocabulario</a:t>
            </a:r>
            <a:endParaRPr lang="fr-FR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947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8</Words>
  <Application>Microsoft Office PowerPoint</Application>
  <PresentationFormat>Grand écran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Catamaran SemiBold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¡Vocabulario! Icon</dc:title>
  <dc:creator>Ryan Huerre</dc:creator>
  <cp:lastModifiedBy>Ryan Huerre</cp:lastModifiedBy>
  <cp:revision>18</cp:revision>
  <dcterms:created xsi:type="dcterms:W3CDTF">2021-04-20T10:03:18Z</dcterms:created>
  <dcterms:modified xsi:type="dcterms:W3CDTF">2021-07-11T13:41:37Z</dcterms:modified>
</cp:coreProperties>
</file>