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one" id="{24B95E6C-82B0-4456-B323-77531C8AA502}">
          <p14:sldIdLst>
            <p14:sldId id="256"/>
            <p14:sldId id="257"/>
          </p14:sldIdLst>
        </p14:section>
        <p14:section name="Tablet" id="{AA0C0CB1-2AA9-4197-825B-6683801FAC88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71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3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09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5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39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7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2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1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7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07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FAA7-0971-482A-83FF-52558303DA05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A215-43B2-4A83-89FF-05F95B3BC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9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6C4F20-6351-48B5-AA60-8C8A5299DCAC}"/>
              </a:ext>
            </a:extLst>
          </p:cNvPr>
          <p:cNvSpPr/>
          <p:nvPr/>
        </p:nvSpPr>
        <p:spPr>
          <a:xfrm>
            <a:off x="7408069" y="0"/>
            <a:ext cx="6858000" cy="364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48DD3-3178-42BC-889E-E8A4C30F2545}"/>
              </a:ext>
            </a:extLst>
          </p:cNvPr>
          <p:cNvSpPr txBox="1"/>
          <p:nvPr/>
        </p:nvSpPr>
        <p:spPr>
          <a:xfrm>
            <a:off x="7408069" y="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13:12</a:t>
            </a:r>
          </a:p>
        </p:txBody>
      </p:sp>
      <p:pic>
        <p:nvPicPr>
          <p:cNvPr id="6" name="Graphic 5" descr="Wi-Fi with solid fill">
            <a:extLst>
              <a:ext uri="{FF2B5EF4-FFF2-40B4-BE49-F238E27FC236}">
                <a16:creationId xmlns:a16="http://schemas.microsoft.com/office/drawing/2014/main" id="{A3896A10-C637-45CD-9552-D1988B70C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531" y="2"/>
            <a:ext cx="349045" cy="34904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18C21A-DA36-4483-89A9-40424E7D9A1F}"/>
              </a:ext>
            </a:extLst>
          </p:cNvPr>
          <p:cNvSpPr/>
          <p:nvPr/>
        </p:nvSpPr>
        <p:spPr>
          <a:xfrm>
            <a:off x="10158643" y="2050026"/>
            <a:ext cx="1356852" cy="13568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Example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24D5-50B2-4877-B747-D0FB30C1C7C6}"/>
              </a:ext>
            </a:extLst>
          </p:cNvPr>
          <p:cNvSpPr txBox="1"/>
          <p:nvPr/>
        </p:nvSpPr>
        <p:spPr>
          <a:xfrm>
            <a:off x="9801176" y="3554363"/>
            <a:ext cx="207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Example text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6A60CA-243C-421A-B83A-AB55860B6367}"/>
              </a:ext>
            </a:extLst>
          </p:cNvPr>
          <p:cNvSpPr/>
          <p:nvPr/>
        </p:nvSpPr>
        <p:spPr>
          <a:xfrm>
            <a:off x="9592766" y="4616244"/>
            <a:ext cx="2488609" cy="663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 button</a:t>
            </a:r>
          </a:p>
        </p:txBody>
      </p:sp>
      <p:sp>
        <p:nvSpPr>
          <p:cNvPr id="10" name="Rectangle: Rounded Corners 9">
            <a:hlinkClick r:id="rId4" action="ppaction://hlinksldjump" tooltip="Click me to run the phone Popup animation."/>
            <a:extLst>
              <a:ext uri="{FF2B5EF4-FFF2-40B4-BE49-F238E27FC236}">
                <a16:creationId xmlns:a16="http://schemas.microsoft.com/office/drawing/2014/main" id="{0B2A5EEC-A212-4AC9-BD49-3A95BA895C44}"/>
              </a:ext>
            </a:extLst>
          </p:cNvPr>
          <p:cNvSpPr/>
          <p:nvPr/>
        </p:nvSpPr>
        <p:spPr>
          <a:xfrm>
            <a:off x="9592766" y="5432322"/>
            <a:ext cx="2488609" cy="66367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me! (Phone)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B5835-7AB3-4B99-B281-F18AAC54931A}"/>
              </a:ext>
            </a:extLst>
          </p:cNvPr>
          <p:cNvSpPr txBox="1"/>
          <p:nvPr/>
        </p:nvSpPr>
        <p:spPr>
          <a:xfrm>
            <a:off x="10471136" y="369334"/>
            <a:ext cx="73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DCAE23C-2A2C-43A7-B6F3-F583DAB970AC}"/>
              </a:ext>
            </a:extLst>
          </p:cNvPr>
          <p:cNvSpPr/>
          <p:nvPr/>
        </p:nvSpPr>
        <p:spPr>
          <a:xfrm>
            <a:off x="7537535" y="12192000"/>
            <a:ext cx="6599067" cy="11453336"/>
          </a:xfrm>
          <a:prstGeom prst="round2SameRect">
            <a:avLst>
              <a:gd name="adj1" fmla="val 2258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5F6FA-C19B-48B7-A7F4-EA673EE6AB19}"/>
              </a:ext>
            </a:extLst>
          </p:cNvPr>
          <p:cNvGrpSpPr/>
          <p:nvPr/>
        </p:nvGrpSpPr>
        <p:grpSpPr>
          <a:xfrm>
            <a:off x="7537535" y="12254666"/>
            <a:ext cx="6599067" cy="3604315"/>
            <a:chOff x="129465" y="785733"/>
            <a:chExt cx="6599067" cy="36043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1AD8E02-110C-47E3-94F1-78E4D1A5E7D2}"/>
                </a:ext>
              </a:extLst>
            </p:cNvPr>
            <p:cNvSpPr/>
            <p:nvPr/>
          </p:nvSpPr>
          <p:spPr>
            <a:xfrm>
              <a:off x="129465" y="830997"/>
              <a:ext cx="1183141" cy="520939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Cancel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B15936-4372-4E28-8D74-73A2330278CB}"/>
                </a:ext>
              </a:extLst>
            </p:cNvPr>
            <p:cNvSpPr/>
            <p:nvPr/>
          </p:nvSpPr>
          <p:spPr>
            <a:xfrm>
              <a:off x="5545391" y="785733"/>
              <a:ext cx="1183141" cy="520939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103B10-7CA1-4EE5-A46C-30AA6B566EC3}"/>
                </a:ext>
              </a:extLst>
            </p:cNvPr>
            <p:cNvSpPr/>
            <p:nvPr/>
          </p:nvSpPr>
          <p:spPr>
            <a:xfrm>
              <a:off x="2750574" y="2202426"/>
              <a:ext cx="1356852" cy="1356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Example Image in fragment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DAE18CD-D161-49BF-B82F-0E7AE7545FC4}"/>
                </a:ext>
              </a:extLst>
            </p:cNvPr>
            <p:cNvSpPr/>
            <p:nvPr/>
          </p:nvSpPr>
          <p:spPr>
            <a:xfrm>
              <a:off x="729079" y="3995739"/>
              <a:ext cx="5407882" cy="394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Sample EditText placeholder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EBF121-C55A-48A8-9134-35E3578D01A2}"/>
              </a:ext>
            </a:extLst>
          </p:cNvPr>
          <p:cNvSpPr/>
          <p:nvPr/>
        </p:nvSpPr>
        <p:spPr>
          <a:xfrm>
            <a:off x="9304158" y="12064183"/>
            <a:ext cx="3065822" cy="6882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A02C0-DCC5-42A5-8011-621DE16E21B5}"/>
              </a:ext>
            </a:extLst>
          </p:cNvPr>
          <p:cNvSpPr/>
          <p:nvPr/>
        </p:nvSpPr>
        <p:spPr>
          <a:xfrm>
            <a:off x="-149629" y="-191729"/>
            <a:ext cx="7557699" cy="12491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1D4BC4-6BDE-482B-BBF3-0673BFF99755}"/>
              </a:ext>
            </a:extLst>
          </p:cNvPr>
          <p:cNvSpPr/>
          <p:nvPr/>
        </p:nvSpPr>
        <p:spPr>
          <a:xfrm>
            <a:off x="14266070" y="-191729"/>
            <a:ext cx="7557699" cy="12491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37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 advClick="0">
        <p159:morph option="byObject"/>
      </p:transition>
    </mc:Choice>
    <mc:Fallback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ED4882-71EB-49EC-A5C2-BC6F2B7CF520}"/>
              </a:ext>
            </a:extLst>
          </p:cNvPr>
          <p:cNvSpPr/>
          <p:nvPr/>
        </p:nvSpPr>
        <p:spPr>
          <a:xfrm>
            <a:off x="7408069" y="0"/>
            <a:ext cx="6858000" cy="364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F10CA-3C21-4BA9-9F43-2520758E905F}"/>
              </a:ext>
            </a:extLst>
          </p:cNvPr>
          <p:cNvSpPr txBox="1"/>
          <p:nvPr/>
        </p:nvSpPr>
        <p:spPr>
          <a:xfrm>
            <a:off x="10471136" y="369334"/>
            <a:ext cx="73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48DD3-3178-42BC-889E-E8A4C30F2545}"/>
              </a:ext>
            </a:extLst>
          </p:cNvPr>
          <p:cNvSpPr txBox="1"/>
          <p:nvPr/>
        </p:nvSpPr>
        <p:spPr>
          <a:xfrm>
            <a:off x="7408069" y="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13:12</a:t>
            </a:r>
          </a:p>
        </p:txBody>
      </p:sp>
      <p:pic>
        <p:nvPicPr>
          <p:cNvPr id="6" name="Graphic 5" descr="Wi-Fi with solid fill">
            <a:extLst>
              <a:ext uri="{FF2B5EF4-FFF2-40B4-BE49-F238E27FC236}">
                <a16:creationId xmlns:a16="http://schemas.microsoft.com/office/drawing/2014/main" id="{A3896A10-C637-45CD-9552-D1988B70C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531" y="2"/>
            <a:ext cx="349045" cy="34904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18C21A-DA36-4483-89A9-40424E7D9A1F}"/>
              </a:ext>
            </a:extLst>
          </p:cNvPr>
          <p:cNvSpPr/>
          <p:nvPr/>
        </p:nvSpPr>
        <p:spPr>
          <a:xfrm>
            <a:off x="10158643" y="2050026"/>
            <a:ext cx="1356852" cy="13568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Example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24D5-50B2-4877-B747-D0FB30C1C7C6}"/>
              </a:ext>
            </a:extLst>
          </p:cNvPr>
          <p:cNvSpPr txBox="1"/>
          <p:nvPr/>
        </p:nvSpPr>
        <p:spPr>
          <a:xfrm>
            <a:off x="9801176" y="3554363"/>
            <a:ext cx="207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Example text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6A60CA-243C-421A-B83A-AB55860B6367}"/>
              </a:ext>
            </a:extLst>
          </p:cNvPr>
          <p:cNvSpPr/>
          <p:nvPr/>
        </p:nvSpPr>
        <p:spPr>
          <a:xfrm>
            <a:off x="9592766" y="4616244"/>
            <a:ext cx="2488609" cy="663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 button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2A5EEC-A212-4AC9-BD49-3A95BA895C44}"/>
              </a:ext>
            </a:extLst>
          </p:cNvPr>
          <p:cNvSpPr/>
          <p:nvPr/>
        </p:nvSpPr>
        <p:spPr>
          <a:xfrm>
            <a:off x="9592766" y="5432322"/>
            <a:ext cx="2488609" cy="66367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me!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2EE596-1620-494A-9A98-AACC334CFEC5}"/>
              </a:ext>
            </a:extLst>
          </p:cNvPr>
          <p:cNvSpPr/>
          <p:nvPr/>
        </p:nvSpPr>
        <p:spPr>
          <a:xfrm>
            <a:off x="7408069" y="349047"/>
            <a:ext cx="6858000" cy="1184295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EF6068F8-CBCD-42D3-9C52-DCF68F22E330}"/>
              </a:ext>
            </a:extLst>
          </p:cNvPr>
          <p:cNvSpPr/>
          <p:nvPr/>
        </p:nvSpPr>
        <p:spPr>
          <a:xfrm>
            <a:off x="7537534" y="738664"/>
            <a:ext cx="6599068" cy="11453336"/>
          </a:xfrm>
          <a:prstGeom prst="round2SameRect">
            <a:avLst>
              <a:gd name="adj1" fmla="val 2258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A86CF1-25CB-4734-BBF0-471FCECB6E85}"/>
              </a:ext>
            </a:extLst>
          </p:cNvPr>
          <p:cNvGrpSpPr/>
          <p:nvPr/>
        </p:nvGrpSpPr>
        <p:grpSpPr>
          <a:xfrm>
            <a:off x="7537536" y="785735"/>
            <a:ext cx="6599067" cy="3604315"/>
            <a:chOff x="129465" y="785733"/>
            <a:chExt cx="6599067" cy="36043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BBAB9EA-EBF8-40A3-BECD-B60D943AED16}"/>
                </a:ext>
              </a:extLst>
            </p:cNvPr>
            <p:cNvSpPr/>
            <p:nvPr/>
          </p:nvSpPr>
          <p:spPr>
            <a:xfrm>
              <a:off x="129465" y="830997"/>
              <a:ext cx="1183141" cy="520939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Cancel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01591CB-502E-4C81-82EA-73071820E9AE}"/>
                </a:ext>
              </a:extLst>
            </p:cNvPr>
            <p:cNvSpPr/>
            <p:nvPr/>
          </p:nvSpPr>
          <p:spPr>
            <a:xfrm>
              <a:off x="5545391" y="785733"/>
              <a:ext cx="1183141" cy="520939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58609C-E1E3-4E98-941E-7B1DF5EC5730}"/>
                </a:ext>
              </a:extLst>
            </p:cNvPr>
            <p:cNvSpPr/>
            <p:nvPr/>
          </p:nvSpPr>
          <p:spPr>
            <a:xfrm>
              <a:off x="2750574" y="2202426"/>
              <a:ext cx="1356852" cy="1356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Example Image in fragment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E6CB81B-F0D7-4F22-922B-E3E4CEAC6013}"/>
                </a:ext>
              </a:extLst>
            </p:cNvPr>
            <p:cNvSpPr/>
            <p:nvPr/>
          </p:nvSpPr>
          <p:spPr>
            <a:xfrm>
              <a:off x="729079" y="3995739"/>
              <a:ext cx="5407882" cy="394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Sample EditText placeholder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EBF121-C55A-48A8-9134-35E3578D01A2}"/>
              </a:ext>
            </a:extLst>
          </p:cNvPr>
          <p:cNvSpPr/>
          <p:nvPr/>
        </p:nvSpPr>
        <p:spPr>
          <a:xfrm>
            <a:off x="9304158" y="12064183"/>
            <a:ext cx="3065822" cy="6882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687109-089E-4B45-B8CD-4F1E0E6ACD2A}"/>
              </a:ext>
            </a:extLst>
          </p:cNvPr>
          <p:cNvSpPr/>
          <p:nvPr/>
        </p:nvSpPr>
        <p:spPr>
          <a:xfrm>
            <a:off x="-166255" y="-191729"/>
            <a:ext cx="7574325" cy="12491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5FB015-1406-4115-94CD-33193A7AEC92}"/>
              </a:ext>
            </a:extLst>
          </p:cNvPr>
          <p:cNvSpPr/>
          <p:nvPr/>
        </p:nvSpPr>
        <p:spPr>
          <a:xfrm>
            <a:off x="14266070" y="-191729"/>
            <a:ext cx="7574325" cy="12491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00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6C4F20-6351-48B5-AA60-8C8A5299DCAC}"/>
              </a:ext>
            </a:extLst>
          </p:cNvPr>
          <p:cNvSpPr/>
          <p:nvPr/>
        </p:nvSpPr>
        <p:spPr>
          <a:xfrm>
            <a:off x="0" y="10908"/>
            <a:ext cx="21674138" cy="35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48DD3-3178-42BC-889E-E8A4C30F2545}"/>
              </a:ext>
            </a:extLst>
          </p:cNvPr>
          <p:cNvSpPr txBox="1"/>
          <p:nvPr/>
        </p:nvSpPr>
        <p:spPr>
          <a:xfrm>
            <a:off x="0" y="0"/>
            <a:ext cx="262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13:12 Friday 24 October</a:t>
            </a:r>
          </a:p>
        </p:txBody>
      </p:sp>
      <p:pic>
        <p:nvPicPr>
          <p:cNvPr id="6" name="Graphic 5" descr="Wi-Fi with solid fill">
            <a:extLst>
              <a:ext uri="{FF2B5EF4-FFF2-40B4-BE49-F238E27FC236}">
                <a16:creationId xmlns:a16="http://schemas.microsoft.com/office/drawing/2014/main" id="{A3896A10-C637-45CD-9552-D1988B70C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392" y="15598"/>
            <a:ext cx="349045" cy="349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6B5835-7AB3-4B99-B281-F18AAC54931A}"/>
              </a:ext>
            </a:extLst>
          </p:cNvPr>
          <p:cNvSpPr txBox="1"/>
          <p:nvPr/>
        </p:nvSpPr>
        <p:spPr>
          <a:xfrm>
            <a:off x="10471136" y="369334"/>
            <a:ext cx="73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EBF121-C55A-48A8-9134-35E3578D01A2}"/>
              </a:ext>
            </a:extLst>
          </p:cNvPr>
          <p:cNvSpPr/>
          <p:nvPr/>
        </p:nvSpPr>
        <p:spPr>
          <a:xfrm>
            <a:off x="8137115" y="12064182"/>
            <a:ext cx="5399906" cy="6882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B0362F-9EF6-4993-BD11-7F5078103FA9}"/>
              </a:ext>
            </a:extLst>
          </p:cNvPr>
          <p:cNvSpPr/>
          <p:nvPr/>
        </p:nvSpPr>
        <p:spPr>
          <a:xfrm>
            <a:off x="10158643" y="2050026"/>
            <a:ext cx="1356852" cy="13568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Example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8D210-AED1-4720-B0E6-EC7CA6C95C08}"/>
              </a:ext>
            </a:extLst>
          </p:cNvPr>
          <p:cNvSpPr txBox="1"/>
          <p:nvPr/>
        </p:nvSpPr>
        <p:spPr>
          <a:xfrm>
            <a:off x="9801176" y="3554363"/>
            <a:ext cx="207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Example text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E5EF2A-4ED6-4FE2-ADD3-24016A9EF1BE}"/>
              </a:ext>
            </a:extLst>
          </p:cNvPr>
          <p:cNvSpPr/>
          <p:nvPr/>
        </p:nvSpPr>
        <p:spPr>
          <a:xfrm>
            <a:off x="9592766" y="4616244"/>
            <a:ext cx="2488609" cy="663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 button</a:t>
            </a:r>
          </a:p>
        </p:txBody>
      </p:sp>
      <p:sp>
        <p:nvSpPr>
          <p:cNvPr id="23" name="Rectangle: Rounded Corners 22">
            <a:hlinkClick r:id="rId4" action="ppaction://hlinksldjump" tooltip="Click me to run the tablet Popup animation."/>
            <a:extLst>
              <a:ext uri="{FF2B5EF4-FFF2-40B4-BE49-F238E27FC236}">
                <a16:creationId xmlns:a16="http://schemas.microsoft.com/office/drawing/2014/main" id="{16D40E77-C1B0-473A-9D91-6D12639B9193}"/>
              </a:ext>
            </a:extLst>
          </p:cNvPr>
          <p:cNvSpPr/>
          <p:nvPr/>
        </p:nvSpPr>
        <p:spPr>
          <a:xfrm>
            <a:off x="9592766" y="5432322"/>
            <a:ext cx="2488609" cy="66367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me! (Tablet)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DA71AA-CCBB-4211-B6C7-B2615000EE68}"/>
              </a:ext>
            </a:extLst>
          </p:cNvPr>
          <p:cNvSpPr/>
          <p:nvPr/>
        </p:nvSpPr>
        <p:spPr>
          <a:xfrm>
            <a:off x="7537535" y="12763122"/>
            <a:ext cx="6599068" cy="4926943"/>
          </a:xfrm>
          <a:prstGeom prst="roundRect">
            <a:avLst>
              <a:gd name="adj" fmla="val 2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3367F1-A860-41F6-BA0C-AA16C7DC2C2F}"/>
              </a:ext>
            </a:extLst>
          </p:cNvPr>
          <p:cNvGrpSpPr/>
          <p:nvPr/>
        </p:nvGrpSpPr>
        <p:grpSpPr>
          <a:xfrm>
            <a:off x="7537538" y="12814884"/>
            <a:ext cx="6599067" cy="3800960"/>
            <a:chOff x="129465" y="785733"/>
            <a:chExt cx="6599067" cy="380096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3D57069-FFDF-4433-A90C-8A7E5B61D92E}"/>
                </a:ext>
              </a:extLst>
            </p:cNvPr>
            <p:cNvSpPr/>
            <p:nvPr/>
          </p:nvSpPr>
          <p:spPr>
            <a:xfrm>
              <a:off x="129465" y="830997"/>
              <a:ext cx="1183141" cy="520939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Cancel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6CFDB3C-0D68-482C-B5D0-C936EA555357}"/>
                </a:ext>
              </a:extLst>
            </p:cNvPr>
            <p:cNvSpPr/>
            <p:nvPr/>
          </p:nvSpPr>
          <p:spPr>
            <a:xfrm>
              <a:off x="5545391" y="785733"/>
              <a:ext cx="1183141" cy="520939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D91833-84CD-4FEA-8129-57A885BB4D4A}"/>
                </a:ext>
              </a:extLst>
            </p:cNvPr>
            <p:cNvSpPr/>
            <p:nvPr/>
          </p:nvSpPr>
          <p:spPr>
            <a:xfrm>
              <a:off x="2750573" y="2399071"/>
              <a:ext cx="1356852" cy="1356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Example Image in fragment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00F2E1E-7E3A-4B85-8EDC-C71F359DC775}"/>
                </a:ext>
              </a:extLst>
            </p:cNvPr>
            <p:cNvSpPr/>
            <p:nvPr/>
          </p:nvSpPr>
          <p:spPr>
            <a:xfrm>
              <a:off x="729078" y="4192384"/>
              <a:ext cx="5407882" cy="394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Sample EditText 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327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 advClick="0">
        <p159:morph option="byObject"/>
      </p:transition>
    </mc:Choice>
    <mc:Fallback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6C4F20-6351-48B5-AA60-8C8A5299DCAC}"/>
              </a:ext>
            </a:extLst>
          </p:cNvPr>
          <p:cNvSpPr/>
          <p:nvPr/>
        </p:nvSpPr>
        <p:spPr>
          <a:xfrm>
            <a:off x="0" y="0"/>
            <a:ext cx="21674138" cy="364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48DD3-3178-42BC-889E-E8A4C30F2545}"/>
              </a:ext>
            </a:extLst>
          </p:cNvPr>
          <p:cNvSpPr txBox="1"/>
          <p:nvPr/>
        </p:nvSpPr>
        <p:spPr>
          <a:xfrm>
            <a:off x="0" y="0"/>
            <a:ext cx="262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13:12 Friday 24 October</a:t>
            </a:r>
          </a:p>
        </p:txBody>
      </p:sp>
      <p:pic>
        <p:nvPicPr>
          <p:cNvPr id="6" name="Graphic 5" descr="Wi-Fi with solid fill">
            <a:extLst>
              <a:ext uri="{FF2B5EF4-FFF2-40B4-BE49-F238E27FC236}">
                <a16:creationId xmlns:a16="http://schemas.microsoft.com/office/drawing/2014/main" id="{A3896A10-C637-45CD-9552-D1988B70C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392" y="15598"/>
            <a:ext cx="349045" cy="349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6B5835-7AB3-4B99-B281-F18AAC54931A}"/>
              </a:ext>
            </a:extLst>
          </p:cNvPr>
          <p:cNvSpPr txBox="1"/>
          <p:nvPr/>
        </p:nvSpPr>
        <p:spPr>
          <a:xfrm>
            <a:off x="10471136" y="369334"/>
            <a:ext cx="73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B0362F-9EF6-4993-BD11-7F5078103FA9}"/>
              </a:ext>
            </a:extLst>
          </p:cNvPr>
          <p:cNvSpPr/>
          <p:nvPr/>
        </p:nvSpPr>
        <p:spPr>
          <a:xfrm>
            <a:off x="10158643" y="2050026"/>
            <a:ext cx="1356852" cy="13568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Example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8D210-AED1-4720-B0E6-EC7CA6C95C08}"/>
              </a:ext>
            </a:extLst>
          </p:cNvPr>
          <p:cNvSpPr txBox="1"/>
          <p:nvPr/>
        </p:nvSpPr>
        <p:spPr>
          <a:xfrm>
            <a:off x="9801176" y="3554363"/>
            <a:ext cx="207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Example text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E5EF2A-4ED6-4FE2-ADD3-24016A9EF1BE}"/>
              </a:ext>
            </a:extLst>
          </p:cNvPr>
          <p:cNvSpPr/>
          <p:nvPr/>
        </p:nvSpPr>
        <p:spPr>
          <a:xfrm>
            <a:off x="9592766" y="4616244"/>
            <a:ext cx="2488609" cy="6636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 button</a:t>
            </a:r>
          </a:p>
        </p:txBody>
      </p:sp>
      <p:sp>
        <p:nvSpPr>
          <p:cNvPr id="23" name="Rectangle: Rounded Corners 22">
            <a:hlinkClick r:id="rId4" action="ppaction://hlinksldjump" tooltip="Click me to run the phone Popup animation."/>
            <a:extLst>
              <a:ext uri="{FF2B5EF4-FFF2-40B4-BE49-F238E27FC236}">
                <a16:creationId xmlns:a16="http://schemas.microsoft.com/office/drawing/2014/main" id="{16D40E77-C1B0-473A-9D91-6D12639B9193}"/>
              </a:ext>
            </a:extLst>
          </p:cNvPr>
          <p:cNvSpPr/>
          <p:nvPr/>
        </p:nvSpPr>
        <p:spPr>
          <a:xfrm>
            <a:off x="9592766" y="5432322"/>
            <a:ext cx="2488609" cy="66367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me! (Tablet)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E83C8-3C6C-43CA-A29D-09BCD6B96E06}"/>
              </a:ext>
            </a:extLst>
          </p:cNvPr>
          <p:cNvSpPr/>
          <p:nvPr/>
        </p:nvSpPr>
        <p:spPr>
          <a:xfrm>
            <a:off x="0" y="349047"/>
            <a:ext cx="21674138" cy="1184295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F9CC15-11CE-4908-B5DA-A70C9BC254C3}"/>
              </a:ext>
            </a:extLst>
          </p:cNvPr>
          <p:cNvSpPr/>
          <p:nvPr/>
        </p:nvSpPr>
        <p:spPr>
          <a:xfrm>
            <a:off x="7537535" y="3485537"/>
            <a:ext cx="6599068" cy="4926943"/>
          </a:xfrm>
          <a:prstGeom prst="roundRect">
            <a:avLst>
              <a:gd name="adj" fmla="val 2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800444-8DA5-47D5-A371-E0EC28B34B75}"/>
              </a:ext>
            </a:extLst>
          </p:cNvPr>
          <p:cNvGrpSpPr/>
          <p:nvPr/>
        </p:nvGrpSpPr>
        <p:grpSpPr>
          <a:xfrm>
            <a:off x="7537538" y="3537298"/>
            <a:ext cx="6599067" cy="3800960"/>
            <a:chOff x="129465" y="785733"/>
            <a:chExt cx="6599067" cy="380096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B438F9-5BAA-4DE1-8C30-ACA6632F3CC3}"/>
                </a:ext>
              </a:extLst>
            </p:cNvPr>
            <p:cNvSpPr/>
            <p:nvPr/>
          </p:nvSpPr>
          <p:spPr>
            <a:xfrm>
              <a:off x="129465" y="830997"/>
              <a:ext cx="1183141" cy="520939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Cancel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DEED5DF-F9C2-4F7E-99AB-E2AD12EA4878}"/>
                </a:ext>
              </a:extLst>
            </p:cNvPr>
            <p:cNvSpPr/>
            <p:nvPr/>
          </p:nvSpPr>
          <p:spPr>
            <a:xfrm>
              <a:off x="5545391" y="785733"/>
              <a:ext cx="1183141" cy="520939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DAD662-E5A6-49B9-BC16-6F44A8E9FEC6}"/>
                </a:ext>
              </a:extLst>
            </p:cNvPr>
            <p:cNvSpPr/>
            <p:nvPr/>
          </p:nvSpPr>
          <p:spPr>
            <a:xfrm>
              <a:off x="2750573" y="2399071"/>
              <a:ext cx="1356852" cy="1356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Example Image in fragment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FA01744-E742-4267-B13D-C90411746A3B}"/>
                </a:ext>
              </a:extLst>
            </p:cNvPr>
            <p:cNvSpPr/>
            <p:nvPr/>
          </p:nvSpPr>
          <p:spPr>
            <a:xfrm>
              <a:off x="729078" y="4192384"/>
              <a:ext cx="5407882" cy="394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Sample EditText placeholder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EBF121-C55A-48A8-9134-35E3578D01A2}"/>
              </a:ext>
            </a:extLst>
          </p:cNvPr>
          <p:cNvSpPr/>
          <p:nvPr/>
        </p:nvSpPr>
        <p:spPr>
          <a:xfrm>
            <a:off x="8137115" y="12064182"/>
            <a:ext cx="5399906" cy="688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12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95</Words>
  <Application>Microsoft Office PowerPoint</Application>
  <PresentationFormat>Custom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PopupActivityContainer UI Demo</dc:title>
  <dc:creator>Ryanhtech</dc:creator>
  <cp:lastModifiedBy>Ryanhtech</cp:lastModifiedBy>
  <cp:revision>26</cp:revision>
  <dcterms:created xsi:type="dcterms:W3CDTF">2022-02-01T19:00:58Z</dcterms:created>
  <dcterms:modified xsi:type="dcterms:W3CDTF">2022-02-01T19:55:16Z</dcterms:modified>
</cp:coreProperties>
</file>