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71" r:id="rId9"/>
    <p:sldId id="261" r:id="rId10"/>
    <p:sldId id="277" r:id="rId11"/>
    <p:sldId id="276" r:id="rId12"/>
    <p:sldId id="267" r:id="rId13"/>
    <p:sldId id="281" r:id="rId14"/>
    <p:sldId id="278" r:id="rId15"/>
    <p:sldId id="279" r:id="rId16"/>
    <p:sldId id="280" r:id="rId17"/>
    <p:sldId id="282" r:id="rId18"/>
    <p:sldId id="273" r:id="rId19"/>
    <p:sldId id="274" r:id="rId20"/>
  </p:sldIdLst>
  <p:sldSz cx="12192000" cy="6858000"/>
  <p:notesSz cx="6858000" cy="9144000"/>
  <p:embeddedFontLst>
    <p:embeddedFont>
      <p:font typeface="思源黑体 Bold" panose="02010600030101010101" charset="-122"/>
      <p:bold r:id="rId21"/>
    </p:embeddedFont>
    <p:embeddedFont>
      <p:font typeface="思源黑体 Normal" panose="02010600030101010101" charset="-122"/>
      <p:regular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等线 Light" panose="02010600030101010101" pitchFamily="2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  <p15:guide id="3" pos="5223">
          <p15:clr>
            <a:srgbClr val="A4A3A4"/>
          </p15:clr>
        </p15:guide>
        <p15:guide id="4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0A0"/>
    <a:srgbClr val="333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38" y="-240"/>
      </p:cViewPr>
      <p:guideLst>
        <p:guide orient="horz" pos="2160"/>
        <p:guide pos="3817"/>
        <p:guide pos="5223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34920;1&#36141;&#20080;&#21830;&#21697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34920;1&#36141;&#20080;&#21830;&#21697;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34920;1&#36141;&#20080;&#21830;&#21697;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oleObject" Target="file:///C:\Users\Administrator\Desktop\&#34920;2&#23156;&#20799;&#20449;&#24687;.xlsx" TargetMode="External"/><Relationship Id="rId4" Type="http://schemas.openxmlformats.org/officeDocument/2006/relationships/image" Target="../media/image12.png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34920;2&#23156;&#20799;&#20449;&#2468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34920;2&#23156;&#20799;&#20449;&#24687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[表1购买商品.xls]数据透视表!数据透视表2</c:name>
    <c:fmtId val="-1"/>
  </c:pivotSource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数据透视表!$F$3:$F$4</c:f>
              <c:strCache>
                <c:ptCount val="1"/>
                <c:pt idx="0">
                  <c:v>计数项:购买行为编号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数据透视表!$D$5:$E$37</c:f>
              <c:multiLvlStrCache>
                <c:ptCount val="32"/>
                <c:lvl>
                  <c:pt idx="0">
                    <c:v>7月</c:v>
                  </c:pt>
                  <c:pt idx="1">
                    <c:v>8月</c:v>
                  </c:pt>
                  <c:pt idx="2">
                    <c:v>9月</c:v>
                  </c:pt>
                  <c:pt idx="3">
                    <c:v>10月</c:v>
                  </c:pt>
                  <c:pt idx="4">
                    <c:v>11月</c:v>
                  </c:pt>
                  <c:pt idx="5">
                    <c:v>12月</c:v>
                  </c:pt>
                  <c:pt idx="6">
                    <c:v>1月</c:v>
                  </c:pt>
                  <c:pt idx="7">
                    <c:v>2月</c:v>
                  </c:pt>
                  <c:pt idx="8">
                    <c:v>3月</c:v>
                  </c:pt>
                  <c:pt idx="9">
                    <c:v>4月</c:v>
                  </c:pt>
                  <c:pt idx="10">
                    <c:v>5月</c:v>
                  </c:pt>
                  <c:pt idx="11">
                    <c:v>6月</c:v>
                  </c:pt>
                  <c:pt idx="12">
                    <c:v>7月</c:v>
                  </c:pt>
                  <c:pt idx="13">
                    <c:v>8月</c:v>
                  </c:pt>
                  <c:pt idx="14">
                    <c:v>9月</c:v>
                  </c:pt>
                  <c:pt idx="15">
                    <c:v>10月</c:v>
                  </c:pt>
                  <c:pt idx="16">
                    <c:v>11月</c:v>
                  </c:pt>
                  <c:pt idx="17">
                    <c:v>12月</c:v>
                  </c:pt>
                  <c:pt idx="18">
                    <c:v>1月</c:v>
                  </c:pt>
                  <c:pt idx="19">
                    <c:v>2月</c:v>
                  </c:pt>
                  <c:pt idx="20">
                    <c:v>3月</c:v>
                  </c:pt>
                  <c:pt idx="21">
                    <c:v>4月</c:v>
                  </c:pt>
                  <c:pt idx="22">
                    <c:v>5月</c:v>
                  </c:pt>
                  <c:pt idx="23">
                    <c:v>6月</c:v>
                  </c:pt>
                  <c:pt idx="24">
                    <c:v>7月</c:v>
                  </c:pt>
                  <c:pt idx="25">
                    <c:v>8月</c:v>
                  </c:pt>
                  <c:pt idx="26">
                    <c:v>9月</c:v>
                  </c:pt>
                  <c:pt idx="27">
                    <c:v>10月</c:v>
                  </c:pt>
                  <c:pt idx="28">
                    <c:v>11月</c:v>
                  </c:pt>
                  <c:pt idx="29">
                    <c:v>12月</c:v>
                  </c:pt>
                  <c:pt idx="30">
                    <c:v>1月</c:v>
                  </c:pt>
                  <c:pt idx="31">
                    <c:v>2月</c:v>
                  </c:pt>
                </c:lvl>
                <c:lvl>
                  <c:pt idx="0">
                    <c:v>2012年</c:v>
                  </c:pt>
                  <c:pt idx="6">
                    <c:v>2013年</c:v>
                  </c:pt>
                  <c:pt idx="18">
                    <c:v>2014年</c:v>
                  </c:pt>
                  <c:pt idx="30">
                    <c:v>2015年</c:v>
                  </c:pt>
                </c:lvl>
              </c:multiLvlStrCache>
            </c:multiLvlStrRef>
          </c:cat>
          <c:val>
            <c:numRef>
              <c:f>数据透视表!$F$5:$F$37</c:f>
              <c:numCache>
                <c:formatCode>General</c:formatCode>
                <c:ptCount val="32"/>
                <c:pt idx="0">
                  <c:v>383</c:v>
                </c:pt>
                <c:pt idx="1">
                  <c:v>459</c:v>
                </c:pt>
                <c:pt idx="2">
                  <c:v>601</c:v>
                </c:pt>
                <c:pt idx="3">
                  <c:v>586</c:v>
                </c:pt>
                <c:pt idx="4">
                  <c:v>723</c:v>
                </c:pt>
                <c:pt idx="5">
                  <c:v>639</c:v>
                </c:pt>
                <c:pt idx="6">
                  <c:v>596</c:v>
                </c:pt>
                <c:pt idx="7">
                  <c:v>304</c:v>
                </c:pt>
                <c:pt idx="8">
                  <c:v>693</c:v>
                </c:pt>
                <c:pt idx="9">
                  <c:v>731</c:v>
                </c:pt>
                <c:pt idx="10">
                  <c:v>944</c:v>
                </c:pt>
                <c:pt idx="11">
                  <c:v>650</c:v>
                </c:pt>
                <c:pt idx="12">
                  <c:v>643</c:v>
                </c:pt>
                <c:pt idx="13">
                  <c:v>710</c:v>
                </c:pt>
                <c:pt idx="14">
                  <c:v>915</c:v>
                </c:pt>
                <c:pt idx="15">
                  <c:v>927</c:v>
                </c:pt>
                <c:pt idx="16">
                  <c:v>1083</c:v>
                </c:pt>
                <c:pt idx="17">
                  <c:v>1035</c:v>
                </c:pt>
                <c:pt idx="18">
                  <c:v>711</c:v>
                </c:pt>
                <c:pt idx="19">
                  <c:v>658</c:v>
                </c:pt>
                <c:pt idx="20">
                  <c:v>1174</c:v>
                </c:pt>
                <c:pt idx="21">
                  <c:v>1157</c:v>
                </c:pt>
                <c:pt idx="22">
                  <c:v>1373</c:v>
                </c:pt>
                <c:pt idx="23">
                  <c:v>1021</c:v>
                </c:pt>
                <c:pt idx="24">
                  <c:v>1007</c:v>
                </c:pt>
                <c:pt idx="25">
                  <c:v>1126</c:v>
                </c:pt>
                <c:pt idx="26">
                  <c:v>1324</c:v>
                </c:pt>
                <c:pt idx="27">
                  <c:v>1381</c:v>
                </c:pt>
                <c:pt idx="28">
                  <c:v>1735</c:v>
                </c:pt>
                <c:pt idx="29">
                  <c:v>1479</c:v>
                </c:pt>
                <c:pt idx="30">
                  <c:v>1265</c:v>
                </c:pt>
                <c:pt idx="31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6B-4397-9B16-FAD2E32FAEF9}"/>
            </c:ext>
          </c:extLst>
        </c:ser>
        <c:ser>
          <c:idx val="1"/>
          <c:order val="1"/>
          <c:tx>
            <c:strRef>
              <c:f>数据透视表!$G$3:$G$4</c:f>
              <c:strCache>
                <c:ptCount val="1"/>
                <c:pt idx="0">
                  <c:v>求和项:购买数量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数据透视表!$D$5:$E$37</c:f>
              <c:multiLvlStrCache>
                <c:ptCount val="32"/>
                <c:lvl>
                  <c:pt idx="0">
                    <c:v>7月</c:v>
                  </c:pt>
                  <c:pt idx="1">
                    <c:v>8月</c:v>
                  </c:pt>
                  <c:pt idx="2">
                    <c:v>9月</c:v>
                  </c:pt>
                  <c:pt idx="3">
                    <c:v>10月</c:v>
                  </c:pt>
                  <c:pt idx="4">
                    <c:v>11月</c:v>
                  </c:pt>
                  <c:pt idx="5">
                    <c:v>12月</c:v>
                  </c:pt>
                  <c:pt idx="6">
                    <c:v>1月</c:v>
                  </c:pt>
                  <c:pt idx="7">
                    <c:v>2月</c:v>
                  </c:pt>
                  <c:pt idx="8">
                    <c:v>3月</c:v>
                  </c:pt>
                  <c:pt idx="9">
                    <c:v>4月</c:v>
                  </c:pt>
                  <c:pt idx="10">
                    <c:v>5月</c:v>
                  </c:pt>
                  <c:pt idx="11">
                    <c:v>6月</c:v>
                  </c:pt>
                  <c:pt idx="12">
                    <c:v>7月</c:v>
                  </c:pt>
                  <c:pt idx="13">
                    <c:v>8月</c:v>
                  </c:pt>
                  <c:pt idx="14">
                    <c:v>9月</c:v>
                  </c:pt>
                  <c:pt idx="15">
                    <c:v>10月</c:v>
                  </c:pt>
                  <c:pt idx="16">
                    <c:v>11月</c:v>
                  </c:pt>
                  <c:pt idx="17">
                    <c:v>12月</c:v>
                  </c:pt>
                  <c:pt idx="18">
                    <c:v>1月</c:v>
                  </c:pt>
                  <c:pt idx="19">
                    <c:v>2月</c:v>
                  </c:pt>
                  <c:pt idx="20">
                    <c:v>3月</c:v>
                  </c:pt>
                  <c:pt idx="21">
                    <c:v>4月</c:v>
                  </c:pt>
                  <c:pt idx="22">
                    <c:v>5月</c:v>
                  </c:pt>
                  <c:pt idx="23">
                    <c:v>6月</c:v>
                  </c:pt>
                  <c:pt idx="24">
                    <c:v>7月</c:v>
                  </c:pt>
                  <c:pt idx="25">
                    <c:v>8月</c:v>
                  </c:pt>
                  <c:pt idx="26">
                    <c:v>9月</c:v>
                  </c:pt>
                  <c:pt idx="27">
                    <c:v>10月</c:v>
                  </c:pt>
                  <c:pt idx="28">
                    <c:v>11月</c:v>
                  </c:pt>
                  <c:pt idx="29">
                    <c:v>12月</c:v>
                  </c:pt>
                  <c:pt idx="30">
                    <c:v>1月</c:v>
                  </c:pt>
                  <c:pt idx="31">
                    <c:v>2月</c:v>
                  </c:pt>
                </c:lvl>
                <c:lvl>
                  <c:pt idx="0">
                    <c:v>2012年</c:v>
                  </c:pt>
                  <c:pt idx="6">
                    <c:v>2013年</c:v>
                  </c:pt>
                  <c:pt idx="18">
                    <c:v>2014年</c:v>
                  </c:pt>
                  <c:pt idx="30">
                    <c:v>2015年</c:v>
                  </c:pt>
                </c:lvl>
              </c:multiLvlStrCache>
            </c:multiLvlStrRef>
          </c:cat>
          <c:val>
            <c:numRef>
              <c:f>数据透视表!$G$5:$G$37</c:f>
              <c:numCache>
                <c:formatCode>General</c:formatCode>
                <c:ptCount val="32"/>
                <c:pt idx="0">
                  <c:v>568</c:v>
                </c:pt>
                <c:pt idx="1">
                  <c:v>733</c:v>
                </c:pt>
                <c:pt idx="2">
                  <c:v>1216</c:v>
                </c:pt>
                <c:pt idx="3">
                  <c:v>1018</c:v>
                </c:pt>
                <c:pt idx="4">
                  <c:v>2027</c:v>
                </c:pt>
                <c:pt idx="5">
                  <c:v>928</c:v>
                </c:pt>
                <c:pt idx="6">
                  <c:v>1052</c:v>
                </c:pt>
                <c:pt idx="7">
                  <c:v>1150</c:v>
                </c:pt>
                <c:pt idx="8">
                  <c:v>1042</c:v>
                </c:pt>
                <c:pt idx="9">
                  <c:v>1452</c:v>
                </c:pt>
                <c:pt idx="10">
                  <c:v>1779</c:v>
                </c:pt>
                <c:pt idx="11">
                  <c:v>1173</c:v>
                </c:pt>
                <c:pt idx="12">
                  <c:v>2617</c:v>
                </c:pt>
                <c:pt idx="13">
                  <c:v>1322</c:v>
                </c:pt>
                <c:pt idx="14">
                  <c:v>1776</c:v>
                </c:pt>
                <c:pt idx="15">
                  <c:v>1519</c:v>
                </c:pt>
                <c:pt idx="16">
                  <c:v>2290</c:v>
                </c:pt>
                <c:pt idx="17">
                  <c:v>1568</c:v>
                </c:pt>
                <c:pt idx="18">
                  <c:v>1046</c:v>
                </c:pt>
                <c:pt idx="19">
                  <c:v>1389</c:v>
                </c:pt>
                <c:pt idx="20">
                  <c:v>1834</c:v>
                </c:pt>
                <c:pt idx="21">
                  <c:v>2104</c:v>
                </c:pt>
                <c:pt idx="22">
                  <c:v>3565</c:v>
                </c:pt>
                <c:pt idx="23">
                  <c:v>1703</c:v>
                </c:pt>
                <c:pt idx="24">
                  <c:v>2387</c:v>
                </c:pt>
                <c:pt idx="25">
                  <c:v>3050</c:v>
                </c:pt>
                <c:pt idx="26">
                  <c:v>5089</c:v>
                </c:pt>
                <c:pt idx="27">
                  <c:v>3208</c:v>
                </c:pt>
                <c:pt idx="28">
                  <c:v>12890</c:v>
                </c:pt>
                <c:pt idx="29">
                  <c:v>2377</c:v>
                </c:pt>
                <c:pt idx="30">
                  <c:v>3663</c:v>
                </c:pt>
                <c:pt idx="31">
                  <c:v>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6B-4397-9B16-FAD2E32FA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241256"/>
        <c:axId val="790241912"/>
      </c:lineChart>
      <c:catAx>
        <c:axId val="790241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0241912"/>
        <c:crosses val="autoZero"/>
        <c:auto val="1"/>
        <c:lblAlgn val="ctr"/>
        <c:lblOffset val="100"/>
        <c:noMultiLvlLbl val="0"/>
      </c:catAx>
      <c:valAx>
        <c:axId val="7902419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9024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[表1购买商品.xls]数据透视表!数据透视表1</c:name>
    <c:fmtId val="-1"/>
  </c:pivotSource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数据透视表!$B$3:$B$4</c:f>
              <c:strCache>
                <c:ptCount val="1"/>
                <c:pt idx="0">
                  <c:v>求和项:购买数量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Pt>
            <c:idx val="11"/>
            <c:bubble3D val="0"/>
            <c:spPr>
              <a:ln w="25400" cap="rnd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87-4260-AC68-817D9A11AF35}"/>
              </c:ext>
            </c:extLst>
          </c:dPt>
          <c:cat>
            <c:strRef>
              <c:f>数据透视表!$A$5:$A$370</c:f>
              <c:strCache>
                <c:ptCount val="365"/>
                <c:pt idx="0">
                  <c:v>1月1日</c:v>
                </c:pt>
                <c:pt idx="1">
                  <c:v>1月2日</c:v>
                </c:pt>
                <c:pt idx="2">
                  <c:v>1月3日</c:v>
                </c:pt>
                <c:pt idx="3">
                  <c:v>1月4日</c:v>
                </c:pt>
                <c:pt idx="4">
                  <c:v>1月5日</c:v>
                </c:pt>
                <c:pt idx="5">
                  <c:v>1月6日</c:v>
                </c:pt>
                <c:pt idx="6">
                  <c:v>1月7日</c:v>
                </c:pt>
                <c:pt idx="7">
                  <c:v>1月8日</c:v>
                </c:pt>
                <c:pt idx="8">
                  <c:v>1月9日</c:v>
                </c:pt>
                <c:pt idx="9">
                  <c:v>1月10日</c:v>
                </c:pt>
                <c:pt idx="10">
                  <c:v>1月11日</c:v>
                </c:pt>
                <c:pt idx="11">
                  <c:v>1月12日</c:v>
                </c:pt>
                <c:pt idx="12">
                  <c:v>1月13日</c:v>
                </c:pt>
                <c:pt idx="13">
                  <c:v>1月14日</c:v>
                </c:pt>
                <c:pt idx="14">
                  <c:v>1月15日</c:v>
                </c:pt>
                <c:pt idx="15">
                  <c:v>1月16日</c:v>
                </c:pt>
                <c:pt idx="16">
                  <c:v>1月17日</c:v>
                </c:pt>
                <c:pt idx="17">
                  <c:v>1月18日</c:v>
                </c:pt>
                <c:pt idx="18">
                  <c:v>1月19日</c:v>
                </c:pt>
                <c:pt idx="19">
                  <c:v>1月20日</c:v>
                </c:pt>
                <c:pt idx="20">
                  <c:v>1月21日</c:v>
                </c:pt>
                <c:pt idx="21">
                  <c:v>1月22日</c:v>
                </c:pt>
                <c:pt idx="22">
                  <c:v>1月23日</c:v>
                </c:pt>
                <c:pt idx="23">
                  <c:v>1月24日</c:v>
                </c:pt>
                <c:pt idx="24">
                  <c:v>1月25日</c:v>
                </c:pt>
                <c:pt idx="25">
                  <c:v>1月26日</c:v>
                </c:pt>
                <c:pt idx="26">
                  <c:v>1月27日</c:v>
                </c:pt>
                <c:pt idx="27">
                  <c:v>1月28日</c:v>
                </c:pt>
                <c:pt idx="28">
                  <c:v>1月29日</c:v>
                </c:pt>
                <c:pt idx="29">
                  <c:v>1月30日</c:v>
                </c:pt>
                <c:pt idx="30">
                  <c:v>1月31日</c:v>
                </c:pt>
                <c:pt idx="31">
                  <c:v>2月1日</c:v>
                </c:pt>
                <c:pt idx="32">
                  <c:v>2月2日</c:v>
                </c:pt>
                <c:pt idx="33">
                  <c:v>2月3日</c:v>
                </c:pt>
                <c:pt idx="34">
                  <c:v>2月4日</c:v>
                </c:pt>
                <c:pt idx="35">
                  <c:v>2月5日</c:v>
                </c:pt>
                <c:pt idx="36">
                  <c:v>2月6日</c:v>
                </c:pt>
                <c:pt idx="37">
                  <c:v>2月7日</c:v>
                </c:pt>
                <c:pt idx="38">
                  <c:v>2月8日</c:v>
                </c:pt>
                <c:pt idx="39">
                  <c:v>2月9日</c:v>
                </c:pt>
                <c:pt idx="40">
                  <c:v>2月10日</c:v>
                </c:pt>
                <c:pt idx="41">
                  <c:v>2月11日</c:v>
                </c:pt>
                <c:pt idx="42">
                  <c:v>2月12日</c:v>
                </c:pt>
                <c:pt idx="43">
                  <c:v>2月13日</c:v>
                </c:pt>
                <c:pt idx="44">
                  <c:v>2月14日</c:v>
                </c:pt>
                <c:pt idx="45">
                  <c:v>2月15日</c:v>
                </c:pt>
                <c:pt idx="46">
                  <c:v>2月16日</c:v>
                </c:pt>
                <c:pt idx="47">
                  <c:v>2月17日</c:v>
                </c:pt>
                <c:pt idx="48">
                  <c:v>2月18日</c:v>
                </c:pt>
                <c:pt idx="49">
                  <c:v>2月19日</c:v>
                </c:pt>
                <c:pt idx="50">
                  <c:v>2月20日</c:v>
                </c:pt>
                <c:pt idx="51">
                  <c:v>2月21日</c:v>
                </c:pt>
                <c:pt idx="52">
                  <c:v>2月22日</c:v>
                </c:pt>
                <c:pt idx="53">
                  <c:v>2月23日</c:v>
                </c:pt>
                <c:pt idx="54">
                  <c:v>2月24日</c:v>
                </c:pt>
                <c:pt idx="55">
                  <c:v>2月25日</c:v>
                </c:pt>
                <c:pt idx="56">
                  <c:v>2月26日</c:v>
                </c:pt>
                <c:pt idx="57">
                  <c:v>2月27日</c:v>
                </c:pt>
                <c:pt idx="58">
                  <c:v>2月28日</c:v>
                </c:pt>
                <c:pt idx="59">
                  <c:v>3月1日</c:v>
                </c:pt>
                <c:pt idx="60">
                  <c:v>3月2日</c:v>
                </c:pt>
                <c:pt idx="61">
                  <c:v>3月3日</c:v>
                </c:pt>
                <c:pt idx="62">
                  <c:v>3月4日</c:v>
                </c:pt>
                <c:pt idx="63">
                  <c:v>3月5日</c:v>
                </c:pt>
                <c:pt idx="64">
                  <c:v>3月6日</c:v>
                </c:pt>
                <c:pt idx="65">
                  <c:v>3月7日</c:v>
                </c:pt>
                <c:pt idx="66">
                  <c:v>3月8日</c:v>
                </c:pt>
                <c:pt idx="67">
                  <c:v>3月9日</c:v>
                </c:pt>
                <c:pt idx="68">
                  <c:v>3月10日</c:v>
                </c:pt>
                <c:pt idx="69">
                  <c:v>3月11日</c:v>
                </c:pt>
                <c:pt idx="70">
                  <c:v>3月12日</c:v>
                </c:pt>
                <c:pt idx="71">
                  <c:v>3月13日</c:v>
                </c:pt>
                <c:pt idx="72">
                  <c:v>3月14日</c:v>
                </c:pt>
                <c:pt idx="73">
                  <c:v>3月15日</c:v>
                </c:pt>
                <c:pt idx="74">
                  <c:v>3月16日</c:v>
                </c:pt>
                <c:pt idx="75">
                  <c:v>3月17日</c:v>
                </c:pt>
                <c:pt idx="76">
                  <c:v>3月18日</c:v>
                </c:pt>
                <c:pt idx="77">
                  <c:v>3月19日</c:v>
                </c:pt>
                <c:pt idx="78">
                  <c:v>3月20日</c:v>
                </c:pt>
                <c:pt idx="79">
                  <c:v>3月21日</c:v>
                </c:pt>
                <c:pt idx="80">
                  <c:v>3月22日</c:v>
                </c:pt>
                <c:pt idx="81">
                  <c:v>3月23日</c:v>
                </c:pt>
                <c:pt idx="82">
                  <c:v>3月24日</c:v>
                </c:pt>
                <c:pt idx="83">
                  <c:v>3月25日</c:v>
                </c:pt>
                <c:pt idx="84">
                  <c:v>3月26日</c:v>
                </c:pt>
                <c:pt idx="85">
                  <c:v>3月27日</c:v>
                </c:pt>
                <c:pt idx="86">
                  <c:v>3月28日</c:v>
                </c:pt>
                <c:pt idx="87">
                  <c:v>3月29日</c:v>
                </c:pt>
                <c:pt idx="88">
                  <c:v>3月30日</c:v>
                </c:pt>
                <c:pt idx="89">
                  <c:v>3月31日</c:v>
                </c:pt>
                <c:pt idx="90">
                  <c:v>4月1日</c:v>
                </c:pt>
                <c:pt idx="91">
                  <c:v>4月2日</c:v>
                </c:pt>
                <c:pt idx="92">
                  <c:v>4月3日</c:v>
                </c:pt>
                <c:pt idx="93">
                  <c:v>4月4日</c:v>
                </c:pt>
                <c:pt idx="94">
                  <c:v>4月5日</c:v>
                </c:pt>
                <c:pt idx="95">
                  <c:v>4月6日</c:v>
                </c:pt>
                <c:pt idx="96">
                  <c:v>4月7日</c:v>
                </c:pt>
                <c:pt idx="97">
                  <c:v>4月8日</c:v>
                </c:pt>
                <c:pt idx="98">
                  <c:v>4月9日</c:v>
                </c:pt>
                <c:pt idx="99">
                  <c:v>4月10日</c:v>
                </c:pt>
                <c:pt idx="100">
                  <c:v>4月11日</c:v>
                </c:pt>
                <c:pt idx="101">
                  <c:v>4月12日</c:v>
                </c:pt>
                <c:pt idx="102">
                  <c:v>4月13日</c:v>
                </c:pt>
                <c:pt idx="103">
                  <c:v>4月14日</c:v>
                </c:pt>
                <c:pt idx="104">
                  <c:v>4月15日</c:v>
                </c:pt>
                <c:pt idx="105">
                  <c:v>4月16日</c:v>
                </c:pt>
                <c:pt idx="106">
                  <c:v>4月17日</c:v>
                </c:pt>
                <c:pt idx="107">
                  <c:v>4月18日</c:v>
                </c:pt>
                <c:pt idx="108">
                  <c:v>4月19日</c:v>
                </c:pt>
                <c:pt idx="109">
                  <c:v>4月20日</c:v>
                </c:pt>
                <c:pt idx="110">
                  <c:v>4月21日</c:v>
                </c:pt>
                <c:pt idx="111">
                  <c:v>4月22日</c:v>
                </c:pt>
                <c:pt idx="112">
                  <c:v>4月23日</c:v>
                </c:pt>
                <c:pt idx="113">
                  <c:v>4月24日</c:v>
                </c:pt>
                <c:pt idx="114">
                  <c:v>4月25日</c:v>
                </c:pt>
                <c:pt idx="115">
                  <c:v>4月26日</c:v>
                </c:pt>
                <c:pt idx="116">
                  <c:v>4月27日</c:v>
                </c:pt>
                <c:pt idx="117">
                  <c:v>4月28日</c:v>
                </c:pt>
                <c:pt idx="118">
                  <c:v>4月29日</c:v>
                </c:pt>
                <c:pt idx="119">
                  <c:v>4月30日</c:v>
                </c:pt>
                <c:pt idx="120">
                  <c:v>5月1日</c:v>
                </c:pt>
                <c:pt idx="121">
                  <c:v>5月2日</c:v>
                </c:pt>
                <c:pt idx="122">
                  <c:v>5月3日</c:v>
                </c:pt>
                <c:pt idx="123">
                  <c:v>5月4日</c:v>
                </c:pt>
                <c:pt idx="124">
                  <c:v>5月5日</c:v>
                </c:pt>
                <c:pt idx="125">
                  <c:v>5月6日</c:v>
                </c:pt>
                <c:pt idx="126">
                  <c:v>5月7日</c:v>
                </c:pt>
                <c:pt idx="127">
                  <c:v>5月8日</c:v>
                </c:pt>
                <c:pt idx="128">
                  <c:v>5月9日</c:v>
                </c:pt>
                <c:pt idx="129">
                  <c:v>5月10日</c:v>
                </c:pt>
                <c:pt idx="130">
                  <c:v>5月11日</c:v>
                </c:pt>
                <c:pt idx="131">
                  <c:v>5月12日</c:v>
                </c:pt>
                <c:pt idx="132">
                  <c:v>5月13日</c:v>
                </c:pt>
                <c:pt idx="133">
                  <c:v>5月14日</c:v>
                </c:pt>
                <c:pt idx="134">
                  <c:v>5月15日</c:v>
                </c:pt>
                <c:pt idx="135">
                  <c:v>5月16日</c:v>
                </c:pt>
                <c:pt idx="136">
                  <c:v>5月17日</c:v>
                </c:pt>
                <c:pt idx="137">
                  <c:v>5月18日</c:v>
                </c:pt>
                <c:pt idx="138">
                  <c:v>5月19日</c:v>
                </c:pt>
                <c:pt idx="139">
                  <c:v>5月20日</c:v>
                </c:pt>
                <c:pt idx="140">
                  <c:v>5月21日</c:v>
                </c:pt>
                <c:pt idx="141">
                  <c:v>5月22日</c:v>
                </c:pt>
                <c:pt idx="142">
                  <c:v>5月23日</c:v>
                </c:pt>
                <c:pt idx="143">
                  <c:v>5月24日</c:v>
                </c:pt>
                <c:pt idx="144">
                  <c:v>5月25日</c:v>
                </c:pt>
                <c:pt idx="145">
                  <c:v>5月26日</c:v>
                </c:pt>
                <c:pt idx="146">
                  <c:v>5月27日</c:v>
                </c:pt>
                <c:pt idx="147">
                  <c:v>5月28日</c:v>
                </c:pt>
                <c:pt idx="148">
                  <c:v>5月29日</c:v>
                </c:pt>
                <c:pt idx="149">
                  <c:v>5月30日</c:v>
                </c:pt>
                <c:pt idx="150">
                  <c:v>5月31日</c:v>
                </c:pt>
                <c:pt idx="151">
                  <c:v>6月1日</c:v>
                </c:pt>
                <c:pt idx="152">
                  <c:v>6月2日</c:v>
                </c:pt>
                <c:pt idx="153">
                  <c:v>6月3日</c:v>
                </c:pt>
                <c:pt idx="154">
                  <c:v>6月4日</c:v>
                </c:pt>
                <c:pt idx="155">
                  <c:v>6月5日</c:v>
                </c:pt>
                <c:pt idx="156">
                  <c:v>6月6日</c:v>
                </c:pt>
                <c:pt idx="157">
                  <c:v>6月7日</c:v>
                </c:pt>
                <c:pt idx="158">
                  <c:v>6月8日</c:v>
                </c:pt>
                <c:pt idx="159">
                  <c:v>6月9日</c:v>
                </c:pt>
                <c:pt idx="160">
                  <c:v>6月10日</c:v>
                </c:pt>
                <c:pt idx="161">
                  <c:v>6月11日</c:v>
                </c:pt>
                <c:pt idx="162">
                  <c:v>6月12日</c:v>
                </c:pt>
                <c:pt idx="163">
                  <c:v>6月13日</c:v>
                </c:pt>
                <c:pt idx="164">
                  <c:v>6月14日</c:v>
                </c:pt>
                <c:pt idx="165">
                  <c:v>6月15日</c:v>
                </c:pt>
                <c:pt idx="166">
                  <c:v>6月16日</c:v>
                </c:pt>
                <c:pt idx="167">
                  <c:v>6月17日</c:v>
                </c:pt>
                <c:pt idx="168">
                  <c:v>6月18日</c:v>
                </c:pt>
                <c:pt idx="169">
                  <c:v>6月19日</c:v>
                </c:pt>
                <c:pt idx="170">
                  <c:v>6月20日</c:v>
                </c:pt>
                <c:pt idx="171">
                  <c:v>6月21日</c:v>
                </c:pt>
                <c:pt idx="172">
                  <c:v>6月22日</c:v>
                </c:pt>
                <c:pt idx="173">
                  <c:v>6月23日</c:v>
                </c:pt>
                <c:pt idx="174">
                  <c:v>6月24日</c:v>
                </c:pt>
                <c:pt idx="175">
                  <c:v>6月25日</c:v>
                </c:pt>
                <c:pt idx="176">
                  <c:v>6月26日</c:v>
                </c:pt>
                <c:pt idx="177">
                  <c:v>6月27日</c:v>
                </c:pt>
                <c:pt idx="178">
                  <c:v>6月28日</c:v>
                </c:pt>
                <c:pt idx="179">
                  <c:v>6月29日</c:v>
                </c:pt>
                <c:pt idx="180">
                  <c:v>6月30日</c:v>
                </c:pt>
                <c:pt idx="181">
                  <c:v>7月1日</c:v>
                </c:pt>
                <c:pt idx="182">
                  <c:v>7月2日</c:v>
                </c:pt>
                <c:pt idx="183">
                  <c:v>7月3日</c:v>
                </c:pt>
                <c:pt idx="184">
                  <c:v>7月4日</c:v>
                </c:pt>
                <c:pt idx="185">
                  <c:v>7月5日</c:v>
                </c:pt>
                <c:pt idx="186">
                  <c:v>7月6日</c:v>
                </c:pt>
                <c:pt idx="187">
                  <c:v>7月7日</c:v>
                </c:pt>
                <c:pt idx="188">
                  <c:v>7月8日</c:v>
                </c:pt>
                <c:pt idx="189">
                  <c:v>7月9日</c:v>
                </c:pt>
                <c:pt idx="190">
                  <c:v>7月10日</c:v>
                </c:pt>
                <c:pt idx="191">
                  <c:v>7月11日</c:v>
                </c:pt>
                <c:pt idx="192">
                  <c:v>7月12日</c:v>
                </c:pt>
                <c:pt idx="193">
                  <c:v>7月13日</c:v>
                </c:pt>
                <c:pt idx="194">
                  <c:v>7月14日</c:v>
                </c:pt>
                <c:pt idx="195">
                  <c:v>7月15日</c:v>
                </c:pt>
                <c:pt idx="196">
                  <c:v>7月16日</c:v>
                </c:pt>
                <c:pt idx="197">
                  <c:v>7月17日</c:v>
                </c:pt>
                <c:pt idx="198">
                  <c:v>7月18日</c:v>
                </c:pt>
                <c:pt idx="199">
                  <c:v>7月19日</c:v>
                </c:pt>
                <c:pt idx="200">
                  <c:v>7月20日</c:v>
                </c:pt>
                <c:pt idx="201">
                  <c:v>7月21日</c:v>
                </c:pt>
                <c:pt idx="202">
                  <c:v>7月22日</c:v>
                </c:pt>
                <c:pt idx="203">
                  <c:v>7月23日</c:v>
                </c:pt>
                <c:pt idx="204">
                  <c:v>7月24日</c:v>
                </c:pt>
                <c:pt idx="205">
                  <c:v>7月25日</c:v>
                </c:pt>
                <c:pt idx="206">
                  <c:v>7月26日</c:v>
                </c:pt>
                <c:pt idx="207">
                  <c:v>7月27日</c:v>
                </c:pt>
                <c:pt idx="208">
                  <c:v>7月28日</c:v>
                </c:pt>
                <c:pt idx="209">
                  <c:v>7月29日</c:v>
                </c:pt>
                <c:pt idx="210">
                  <c:v>7月30日</c:v>
                </c:pt>
                <c:pt idx="211">
                  <c:v>7月31日</c:v>
                </c:pt>
                <c:pt idx="212">
                  <c:v>8月1日</c:v>
                </c:pt>
                <c:pt idx="213">
                  <c:v>8月2日</c:v>
                </c:pt>
                <c:pt idx="214">
                  <c:v>8月3日</c:v>
                </c:pt>
                <c:pt idx="215">
                  <c:v>8月4日</c:v>
                </c:pt>
                <c:pt idx="216">
                  <c:v>8月5日</c:v>
                </c:pt>
                <c:pt idx="217">
                  <c:v>8月6日</c:v>
                </c:pt>
                <c:pt idx="218">
                  <c:v>8月7日</c:v>
                </c:pt>
                <c:pt idx="219">
                  <c:v>8月8日</c:v>
                </c:pt>
                <c:pt idx="220">
                  <c:v>8月9日</c:v>
                </c:pt>
                <c:pt idx="221">
                  <c:v>8月10日</c:v>
                </c:pt>
                <c:pt idx="222">
                  <c:v>8月11日</c:v>
                </c:pt>
                <c:pt idx="223">
                  <c:v>8月12日</c:v>
                </c:pt>
                <c:pt idx="224">
                  <c:v>8月13日</c:v>
                </c:pt>
                <c:pt idx="225">
                  <c:v>8月14日</c:v>
                </c:pt>
                <c:pt idx="226">
                  <c:v>8月15日</c:v>
                </c:pt>
                <c:pt idx="227">
                  <c:v>8月16日</c:v>
                </c:pt>
                <c:pt idx="228">
                  <c:v>8月17日</c:v>
                </c:pt>
                <c:pt idx="229">
                  <c:v>8月18日</c:v>
                </c:pt>
                <c:pt idx="230">
                  <c:v>8月19日</c:v>
                </c:pt>
                <c:pt idx="231">
                  <c:v>8月20日</c:v>
                </c:pt>
                <c:pt idx="232">
                  <c:v>8月21日</c:v>
                </c:pt>
                <c:pt idx="233">
                  <c:v>8月22日</c:v>
                </c:pt>
                <c:pt idx="234">
                  <c:v>8月23日</c:v>
                </c:pt>
                <c:pt idx="235">
                  <c:v>8月24日</c:v>
                </c:pt>
                <c:pt idx="236">
                  <c:v>8月25日</c:v>
                </c:pt>
                <c:pt idx="237">
                  <c:v>8月26日</c:v>
                </c:pt>
                <c:pt idx="238">
                  <c:v>8月27日</c:v>
                </c:pt>
                <c:pt idx="239">
                  <c:v>8月28日</c:v>
                </c:pt>
                <c:pt idx="240">
                  <c:v>8月29日</c:v>
                </c:pt>
                <c:pt idx="241">
                  <c:v>8月30日</c:v>
                </c:pt>
                <c:pt idx="242">
                  <c:v>8月31日</c:v>
                </c:pt>
                <c:pt idx="243">
                  <c:v>9月1日</c:v>
                </c:pt>
                <c:pt idx="244">
                  <c:v>9月2日</c:v>
                </c:pt>
                <c:pt idx="245">
                  <c:v>9月3日</c:v>
                </c:pt>
                <c:pt idx="246">
                  <c:v>9月4日</c:v>
                </c:pt>
                <c:pt idx="247">
                  <c:v>9月5日</c:v>
                </c:pt>
                <c:pt idx="248">
                  <c:v>9月6日</c:v>
                </c:pt>
                <c:pt idx="249">
                  <c:v>9月7日</c:v>
                </c:pt>
                <c:pt idx="250">
                  <c:v>9月8日</c:v>
                </c:pt>
                <c:pt idx="251">
                  <c:v>9月9日</c:v>
                </c:pt>
                <c:pt idx="252">
                  <c:v>9月10日</c:v>
                </c:pt>
                <c:pt idx="253">
                  <c:v>9月11日</c:v>
                </c:pt>
                <c:pt idx="254">
                  <c:v>9月12日</c:v>
                </c:pt>
                <c:pt idx="255">
                  <c:v>9月13日</c:v>
                </c:pt>
                <c:pt idx="256">
                  <c:v>9月14日</c:v>
                </c:pt>
                <c:pt idx="257">
                  <c:v>9月15日</c:v>
                </c:pt>
                <c:pt idx="258">
                  <c:v>9月16日</c:v>
                </c:pt>
                <c:pt idx="259">
                  <c:v>9月17日</c:v>
                </c:pt>
                <c:pt idx="260">
                  <c:v>9月18日</c:v>
                </c:pt>
                <c:pt idx="261">
                  <c:v>9月19日</c:v>
                </c:pt>
                <c:pt idx="262">
                  <c:v>9月20日</c:v>
                </c:pt>
                <c:pt idx="263">
                  <c:v>9月21日</c:v>
                </c:pt>
                <c:pt idx="264">
                  <c:v>9月22日</c:v>
                </c:pt>
                <c:pt idx="265">
                  <c:v>9月23日</c:v>
                </c:pt>
                <c:pt idx="266">
                  <c:v>9月24日</c:v>
                </c:pt>
                <c:pt idx="267">
                  <c:v>9月25日</c:v>
                </c:pt>
                <c:pt idx="268">
                  <c:v>9月26日</c:v>
                </c:pt>
                <c:pt idx="269">
                  <c:v>9月27日</c:v>
                </c:pt>
                <c:pt idx="270">
                  <c:v>9月28日</c:v>
                </c:pt>
                <c:pt idx="271">
                  <c:v>9月29日</c:v>
                </c:pt>
                <c:pt idx="272">
                  <c:v>9月30日</c:v>
                </c:pt>
                <c:pt idx="273">
                  <c:v>10月1日</c:v>
                </c:pt>
                <c:pt idx="274">
                  <c:v>10月2日</c:v>
                </c:pt>
                <c:pt idx="275">
                  <c:v>10月3日</c:v>
                </c:pt>
                <c:pt idx="276">
                  <c:v>10月4日</c:v>
                </c:pt>
                <c:pt idx="277">
                  <c:v>10月5日</c:v>
                </c:pt>
                <c:pt idx="278">
                  <c:v>10月6日</c:v>
                </c:pt>
                <c:pt idx="279">
                  <c:v>10月7日</c:v>
                </c:pt>
                <c:pt idx="280">
                  <c:v>10月8日</c:v>
                </c:pt>
                <c:pt idx="281">
                  <c:v>10月9日</c:v>
                </c:pt>
                <c:pt idx="282">
                  <c:v>10月10日</c:v>
                </c:pt>
                <c:pt idx="283">
                  <c:v>10月11日</c:v>
                </c:pt>
                <c:pt idx="284">
                  <c:v>10月12日</c:v>
                </c:pt>
                <c:pt idx="285">
                  <c:v>10月13日</c:v>
                </c:pt>
                <c:pt idx="286">
                  <c:v>10月14日</c:v>
                </c:pt>
                <c:pt idx="287">
                  <c:v>10月15日</c:v>
                </c:pt>
                <c:pt idx="288">
                  <c:v>10月16日</c:v>
                </c:pt>
                <c:pt idx="289">
                  <c:v>10月17日</c:v>
                </c:pt>
                <c:pt idx="290">
                  <c:v>10月18日</c:v>
                </c:pt>
                <c:pt idx="291">
                  <c:v>10月19日</c:v>
                </c:pt>
                <c:pt idx="292">
                  <c:v>10月20日</c:v>
                </c:pt>
                <c:pt idx="293">
                  <c:v>10月21日</c:v>
                </c:pt>
                <c:pt idx="294">
                  <c:v>10月22日</c:v>
                </c:pt>
                <c:pt idx="295">
                  <c:v>10月23日</c:v>
                </c:pt>
                <c:pt idx="296">
                  <c:v>10月24日</c:v>
                </c:pt>
                <c:pt idx="297">
                  <c:v>10月25日</c:v>
                </c:pt>
                <c:pt idx="298">
                  <c:v>10月26日</c:v>
                </c:pt>
                <c:pt idx="299">
                  <c:v>10月27日</c:v>
                </c:pt>
                <c:pt idx="300">
                  <c:v>10月28日</c:v>
                </c:pt>
                <c:pt idx="301">
                  <c:v>10月29日</c:v>
                </c:pt>
                <c:pt idx="302">
                  <c:v>10月30日</c:v>
                </c:pt>
                <c:pt idx="303">
                  <c:v>10月31日</c:v>
                </c:pt>
                <c:pt idx="304">
                  <c:v>11月1日</c:v>
                </c:pt>
                <c:pt idx="305">
                  <c:v>11月2日</c:v>
                </c:pt>
                <c:pt idx="306">
                  <c:v>11月3日</c:v>
                </c:pt>
                <c:pt idx="307">
                  <c:v>11月4日</c:v>
                </c:pt>
                <c:pt idx="308">
                  <c:v>11月5日</c:v>
                </c:pt>
                <c:pt idx="309">
                  <c:v>11月6日</c:v>
                </c:pt>
                <c:pt idx="310">
                  <c:v>11月7日</c:v>
                </c:pt>
                <c:pt idx="311">
                  <c:v>11月8日</c:v>
                </c:pt>
                <c:pt idx="312">
                  <c:v>11月9日</c:v>
                </c:pt>
                <c:pt idx="313">
                  <c:v>11月10日</c:v>
                </c:pt>
                <c:pt idx="314">
                  <c:v>11月11日</c:v>
                </c:pt>
                <c:pt idx="315">
                  <c:v>11月12日</c:v>
                </c:pt>
                <c:pt idx="316">
                  <c:v>11月13日</c:v>
                </c:pt>
                <c:pt idx="317">
                  <c:v>11月14日</c:v>
                </c:pt>
                <c:pt idx="318">
                  <c:v>11月15日</c:v>
                </c:pt>
                <c:pt idx="319">
                  <c:v>11月16日</c:v>
                </c:pt>
                <c:pt idx="320">
                  <c:v>11月17日</c:v>
                </c:pt>
                <c:pt idx="321">
                  <c:v>11月18日</c:v>
                </c:pt>
                <c:pt idx="322">
                  <c:v>11月19日</c:v>
                </c:pt>
                <c:pt idx="323">
                  <c:v>11月20日</c:v>
                </c:pt>
                <c:pt idx="324">
                  <c:v>11月21日</c:v>
                </c:pt>
                <c:pt idx="325">
                  <c:v>11月22日</c:v>
                </c:pt>
                <c:pt idx="326">
                  <c:v>11月23日</c:v>
                </c:pt>
                <c:pt idx="327">
                  <c:v>11月24日</c:v>
                </c:pt>
                <c:pt idx="328">
                  <c:v>11月25日</c:v>
                </c:pt>
                <c:pt idx="329">
                  <c:v>11月26日</c:v>
                </c:pt>
                <c:pt idx="330">
                  <c:v>11月27日</c:v>
                </c:pt>
                <c:pt idx="331">
                  <c:v>11月28日</c:v>
                </c:pt>
                <c:pt idx="332">
                  <c:v>11月29日</c:v>
                </c:pt>
                <c:pt idx="333">
                  <c:v>11月30日</c:v>
                </c:pt>
                <c:pt idx="334">
                  <c:v>12月1日</c:v>
                </c:pt>
                <c:pt idx="335">
                  <c:v>12月2日</c:v>
                </c:pt>
                <c:pt idx="336">
                  <c:v>12月3日</c:v>
                </c:pt>
                <c:pt idx="337">
                  <c:v>12月4日</c:v>
                </c:pt>
                <c:pt idx="338">
                  <c:v>12月5日</c:v>
                </c:pt>
                <c:pt idx="339">
                  <c:v>12月6日</c:v>
                </c:pt>
                <c:pt idx="340">
                  <c:v>12月7日</c:v>
                </c:pt>
                <c:pt idx="341">
                  <c:v>12月8日</c:v>
                </c:pt>
                <c:pt idx="342">
                  <c:v>12月9日</c:v>
                </c:pt>
                <c:pt idx="343">
                  <c:v>12月10日</c:v>
                </c:pt>
                <c:pt idx="344">
                  <c:v>12月11日</c:v>
                </c:pt>
                <c:pt idx="345">
                  <c:v>12月12日</c:v>
                </c:pt>
                <c:pt idx="346">
                  <c:v>12月13日</c:v>
                </c:pt>
                <c:pt idx="347">
                  <c:v>12月14日</c:v>
                </c:pt>
                <c:pt idx="348">
                  <c:v>12月15日</c:v>
                </c:pt>
                <c:pt idx="349">
                  <c:v>12月16日</c:v>
                </c:pt>
                <c:pt idx="350">
                  <c:v>12月17日</c:v>
                </c:pt>
                <c:pt idx="351">
                  <c:v>12月18日</c:v>
                </c:pt>
                <c:pt idx="352">
                  <c:v>12月19日</c:v>
                </c:pt>
                <c:pt idx="353">
                  <c:v>12月20日</c:v>
                </c:pt>
                <c:pt idx="354">
                  <c:v>12月21日</c:v>
                </c:pt>
                <c:pt idx="355">
                  <c:v>12月22日</c:v>
                </c:pt>
                <c:pt idx="356">
                  <c:v>12月23日</c:v>
                </c:pt>
                <c:pt idx="357">
                  <c:v>12月24日</c:v>
                </c:pt>
                <c:pt idx="358">
                  <c:v>12月25日</c:v>
                </c:pt>
                <c:pt idx="359">
                  <c:v>12月26日</c:v>
                </c:pt>
                <c:pt idx="360">
                  <c:v>12月27日</c:v>
                </c:pt>
                <c:pt idx="361">
                  <c:v>12月28日</c:v>
                </c:pt>
                <c:pt idx="362">
                  <c:v>12月29日</c:v>
                </c:pt>
                <c:pt idx="363">
                  <c:v>12月30日</c:v>
                </c:pt>
                <c:pt idx="364">
                  <c:v>12月31日</c:v>
                </c:pt>
              </c:strCache>
            </c:strRef>
          </c:cat>
          <c:val>
            <c:numRef>
              <c:f>数据透视表!$B$5:$B$370</c:f>
              <c:numCache>
                <c:formatCode>General</c:formatCode>
                <c:ptCount val="365"/>
                <c:pt idx="0">
                  <c:v>119</c:v>
                </c:pt>
                <c:pt idx="1">
                  <c:v>210</c:v>
                </c:pt>
                <c:pt idx="2">
                  <c:v>126</c:v>
                </c:pt>
                <c:pt idx="3">
                  <c:v>139</c:v>
                </c:pt>
                <c:pt idx="4">
                  <c:v>130</c:v>
                </c:pt>
                <c:pt idx="5">
                  <c:v>118</c:v>
                </c:pt>
                <c:pt idx="6">
                  <c:v>187</c:v>
                </c:pt>
                <c:pt idx="7">
                  <c:v>160</c:v>
                </c:pt>
                <c:pt idx="8">
                  <c:v>111</c:v>
                </c:pt>
                <c:pt idx="9">
                  <c:v>100</c:v>
                </c:pt>
                <c:pt idx="10">
                  <c:v>115</c:v>
                </c:pt>
                <c:pt idx="11">
                  <c:v>1618</c:v>
                </c:pt>
                <c:pt idx="12">
                  <c:v>105</c:v>
                </c:pt>
                <c:pt idx="13">
                  <c:v>113</c:v>
                </c:pt>
                <c:pt idx="14">
                  <c:v>173</c:v>
                </c:pt>
                <c:pt idx="15">
                  <c:v>226</c:v>
                </c:pt>
                <c:pt idx="16">
                  <c:v>146</c:v>
                </c:pt>
                <c:pt idx="17">
                  <c:v>130</c:v>
                </c:pt>
                <c:pt idx="18">
                  <c:v>122</c:v>
                </c:pt>
                <c:pt idx="19">
                  <c:v>146</c:v>
                </c:pt>
                <c:pt idx="20">
                  <c:v>129</c:v>
                </c:pt>
                <c:pt idx="21">
                  <c:v>89</c:v>
                </c:pt>
                <c:pt idx="22">
                  <c:v>101</c:v>
                </c:pt>
                <c:pt idx="23">
                  <c:v>93</c:v>
                </c:pt>
                <c:pt idx="24">
                  <c:v>208</c:v>
                </c:pt>
                <c:pt idx="25">
                  <c:v>131</c:v>
                </c:pt>
                <c:pt idx="26">
                  <c:v>123</c:v>
                </c:pt>
                <c:pt idx="27">
                  <c:v>136</c:v>
                </c:pt>
                <c:pt idx="28">
                  <c:v>206</c:v>
                </c:pt>
                <c:pt idx="29">
                  <c:v>96</c:v>
                </c:pt>
                <c:pt idx="30">
                  <c:v>155</c:v>
                </c:pt>
                <c:pt idx="31">
                  <c:v>76</c:v>
                </c:pt>
                <c:pt idx="32">
                  <c:v>88</c:v>
                </c:pt>
                <c:pt idx="33">
                  <c:v>111</c:v>
                </c:pt>
                <c:pt idx="34">
                  <c:v>186</c:v>
                </c:pt>
                <c:pt idx="35">
                  <c:v>199</c:v>
                </c:pt>
                <c:pt idx="36">
                  <c:v>20</c:v>
                </c:pt>
                <c:pt idx="37">
                  <c:v>65</c:v>
                </c:pt>
                <c:pt idx="38">
                  <c:v>41</c:v>
                </c:pt>
                <c:pt idx="39">
                  <c:v>23</c:v>
                </c:pt>
                <c:pt idx="40">
                  <c:v>44</c:v>
                </c:pt>
                <c:pt idx="41">
                  <c:v>38</c:v>
                </c:pt>
                <c:pt idx="42">
                  <c:v>83</c:v>
                </c:pt>
                <c:pt idx="43">
                  <c:v>39</c:v>
                </c:pt>
                <c:pt idx="44">
                  <c:v>35</c:v>
                </c:pt>
                <c:pt idx="45">
                  <c:v>43</c:v>
                </c:pt>
                <c:pt idx="46">
                  <c:v>134</c:v>
                </c:pt>
                <c:pt idx="47">
                  <c:v>178</c:v>
                </c:pt>
                <c:pt idx="48">
                  <c:v>145</c:v>
                </c:pt>
                <c:pt idx="49">
                  <c:v>79</c:v>
                </c:pt>
                <c:pt idx="50">
                  <c:v>80</c:v>
                </c:pt>
                <c:pt idx="51">
                  <c:v>52</c:v>
                </c:pt>
                <c:pt idx="52">
                  <c:v>660</c:v>
                </c:pt>
                <c:pt idx="53">
                  <c:v>80</c:v>
                </c:pt>
                <c:pt idx="54">
                  <c:v>105</c:v>
                </c:pt>
                <c:pt idx="55">
                  <c:v>79</c:v>
                </c:pt>
                <c:pt idx="56">
                  <c:v>91</c:v>
                </c:pt>
                <c:pt idx="57">
                  <c:v>207</c:v>
                </c:pt>
                <c:pt idx="58">
                  <c:v>60</c:v>
                </c:pt>
                <c:pt idx="59">
                  <c:v>159</c:v>
                </c:pt>
                <c:pt idx="60">
                  <c:v>143</c:v>
                </c:pt>
                <c:pt idx="61">
                  <c:v>83</c:v>
                </c:pt>
                <c:pt idx="62">
                  <c:v>143</c:v>
                </c:pt>
                <c:pt idx="63">
                  <c:v>81</c:v>
                </c:pt>
                <c:pt idx="64">
                  <c:v>70</c:v>
                </c:pt>
                <c:pt idx="65">
                  <c:v>84</c:v>
                </c:pt>
                <c:pt idx="66">
                  <c:v>140</c:v>
                </c:pt>
                <c:pt idx="67">
                  <c:v>74</c:v>
                </c:pt>
                <c:pt idx="68">
                  <c:v>72</c:v>
                </c:pt>
                <c:pt idx="69">
                  <c:v>69</c:v>
                </c:pt>
                <c:pt idx="70">
                  <c:v>103</c:v>
                </c:pt>
                <c:pt idx="71">
                  <c:v>68</c:v>
                </c:pt>
                <c:pt idx="72">
                  <c:v>125</c:v>
                </c:pt>
                <c:pt idx="73">
                  <c:v>59</c:v>
                </c:pt>
                <c:pt idx="74">
                  <c:v>99</c:v>
                </c:pt>
                <c:pt idx="75">
                  <c:v>84</c:v>
                </c:pt>
                <c:pt idx="76">
                  <c:v>88</c:v>
                </c:pt>
                <c:pt idx="77">
                  <c:v>98</c:v>
                </c:pt>
                <c:pt idx="78">
                  <c:v>128</c:v>
                </c:pt>
                <c:pt idx="79">
                  <c:v>83</c:v>
                </c:pt>
                <c:pt idx="80">
                  <c:v>62</c:v>
                </c:pt>
                <c:pt idx="81">
                  <c:v>53</c:v>
                </c:pt>
                <c:pt idx="82">
                  <c:v>67</c:v>
                </c:pt>
                <c:pt idx="83">
                  <c:v>111</c:v>
                </c:pt>
                <c:pt idx="84">
                  <c:v>87</c:v>
                </c:pt>
                <c:pt idx="85">
                  <c:v>100</c:v>
                </c:pt>
                <c:pt idx="86">
                  <c:v>93</c:v>
                </c:pt>
                <c:pt idx="87">
                  <c:v>76</c:v>
                </c:pt>
                <c:pt idx="88">
                  <c:v>68</c:v>
                </c:pt>
                <c:pt idx="89">
                  <c:v>106</c:v>
                </c:pt>
                <c:pt idx="90">
                  <c:v>89</c:v>
                </c:pt>
                <c:pt idx="91">
                  <c:v>108</c:v>
                </c:pt>
                <c:pt idx="92">
                  <c:v>299</c:v>
                </c:pt>
                <c:pt idx="93">
                  <c:v>68</c:v>
                </c:pt>
                <c:pt idx="94">
                  <c:v>94</c:v>
                </c:pt>
                <c:pt idx="95">
                  <c:v>63</c:v>
                </c:pt>
                <c:pt idx="96">
                  <c:v>120</c:v>
                </c:pt>
                <c:pt idx="97">
                  <c:v>91</c:v>
                </c:pt>
                <c:pt idx="98">
                  <c:v>90</c:v>
                </c:pt>
                <c:pt idx="99">
                  <c:v>84</c:v>
                </c:pt>
                <c:pt idx="100">
                  <c:v>75</c:v>
                </c:pt>
                <c:pt idx="101">
                  <c:v>109</c:v>
                </c:pt>
                <c:pt idx="102">
                  <c:v>251</c:v>
                </c:pt>
                <c:pt idx="103">
                  <c:v>78</c:v>
                </c:pt>
                <c:pt idx="104">
                  <c:v>114</c:v>
                </c:pt>
                <c:pt idx="105">
                  <c:v>96</c:v>
                </c:pt>
                <c:pt idx="106">
                  <c:v>110</c:v>
                </c:pt>
                <c:pt idx="107">
                  <c:v>93</c:v>
                </c:pt>
                <c:pt idx="108">
                  <c:v>67</c:v>
                </c:pt>
                <c:pt idx="109">
                  <c:v>55</c:v>
                </c:pt>
                <c:pt idx="110">
                  <c:v>88</c:v>
                </c:pt>
                <c:pt idx="111">
                  <c:v>457</c:v>
                </c:pt>
                <c:pt idx="112">
                  <c:v>131</c:v>
                </c:pt>
                <c:pt idx="113">
                  <c:v>75</c:v>
                </c:pt>
                <c:pt idx="114">
                  <c:v>85</c:v>
                </c:pt>
                <c:pt idx="115">
                  <c:v>78</c:v>
                </c:pt>
                <c:pt idx="116">
                  <c:v>75</c:v>
                </c:pt>
                <c:pt idx="117">
                  <c:v>93</c:v>
                </c:pt>
                <c:pt idx="118">
                  <c:v>87</c:v>
                </c:pt>
                <c:pt idx="119">
                  <c:v>233</c:v>
                </c:pt>
                <c:pt idx="120">
                  <c:v>76</c:v>
                </c:pt>
                <c:pt idx="121">
                  <c:v>90</c:v>
                </c:pt>
                <c:pt idx="122">
                  <c:v>476</c:v>
                </c:pt>
                <c:pt idx="123">
                  <c:v>108</c:v>
                </c:pt>
                <c:pt idx="124">
                  <c:v>100</c:v>
                </c:pt>
                <c:pt idx="125">
                  <c:v>94</c:v>
                </c:pt>
                <c:pt idx="126">
                  <c:v>112</c:v>
                </c:pt>
                <c:pt idx="127">
                  <c:v>98</c:v>
                </c:pt>
                <c:pt idx="128">
                  <c:v>101</c:v>
                </c:pt>
                <c:pt idx="129">
                  <c:v>306</c:v>
                </c:pt>
                <c:pt idx="130">
                  <c:v>103</c:v>
                </c:pt>
                <c:pt idx="131">
                  <c:v>279</c:v>
                </c:pt>
                <c:pt idx="132">
                  <c:v>155</c:v>
                </c:pt>
                <c:pt idx="133">
                  <c:v>224</c:v>
                </c:pt>
                <c:pt idx="134">
                  <c:v>135</c:v>
                </c:pt>
                <c:pt idx="135">
                  <c:v>107</c:v>
                </c:pt>
                <c:pt idx="136">
                  <c:v>213</c:v>
                </c:pt>
                <c:pt idx="137">
                  <c:v>85</c:v>
                </c:pt>
                <c:pt idx="138">
                  <c:v>137</c:v>
                </c:pt>
                <c:pt idx="139">
                  <c:v>211</c:v>
                </c:pt>
                <c:pt idx="140">
                  <c:v>213</c:v>
                </c:pt>
                <c:pt idx="141">
                  <c:v>524</c:v>
                </c:pt>
                <c:pt idx="142">
                  <c:v>179</c:v>
                </c:pt>
                <c:pt idx="143">
                  <c:v>303</c:v>
                </c:pt>
                <c:pt idx="144">
                  <c:v>96</c:v>
                </c:pt>
                <c:pt idx="145">
                  <c:v>107</c:v>
                </c:pt>
                <c:pt idx="146">
                  <c:v>247</c:v>
                </c:pt>
                <c:pt idx="147">
                  <c:v>127</c:v>
                </c:pt>
                <c:pt idx="148">
                  <c:v>105</c:v>
                </c:pt>
                <c:pt idx="149">
                  <c:v>165</c:v>
                </c:pt>
                <c:pt idx="150">
                  <c:v>68</c:v>
                </c:pt>
                <c:pt idx="151">
                  <c:v>259</c:v>
                </c:pt>
                <c:pt idx="152">
                  <c:v>70</c:v>
                </c:pt>
                <c:pt idx="153">
                  <c:v>104</c:v>
                </c:pt>
                <c:pt idx="154">
                  <c:v>93</c:v>
                </c:pt>
                <c:pt idx="155">
                  <c:v>79</c:v>
                </c:pt>
                <c:pt idx="156">
                  <c:v>207</c:v>
                </c:pt>
                <c:pt idx="157">
                  <c:v>94</c:v>
                </c:pt>
                <c:pt idx="158">
                  <c:v>85</c:v>
                </c:pt>
                <c:pt idx="159">
                  <c:v>69</c:v>
                </c:pt>
                <c:pt idx="160">
                  <c:v>69</c:v>
                </c:pt>
                <c:pt idx="161">
                  <c:v>115</c:v>
                </c:pt>
                <c:pt idx="162">
                  <c:v>71</c:v>
                </c:pt>
                <c:pt idx="163">
                  <c:v>56</c:v>
                </c:pt>
                <c:pt idx="164">
                  <c:v>74</c:v>
                </c:pt>
                <c:pt idx="165">
                  <c:v>52</c:v>
                </c:pt>
                <c:pt idx="166">
                  <c:v>74</c:v>
                </c:pt>
                <c:pt idx="167">
                  <c:v>107</c:v>
                </c:pt>
                <c:pt idx="168">
                  <c:v>98</c:v>
                </c:pt>
                <c:pt idx="169">
                  <c:v>83</c:v>
                </c:pt>
                <c:pt idx="170">
                  <c:v>71</c:v>
                </c:pt>
                <c:pt idx="171">
                  <c:v>86</c:v>
                </c:pt>
                <c:pt idx="172">
                  <c:v>94</c:v>
                </c:pt>
                <c:pt idx="173">
                  <c:v>90</c:v>
                </c:pt>
                <c:pt idx="174">
                  <c:v>117</c:v>
                </c:pt>
                <c:pt idx="175">
                  <c:v>175</c:v>
                </c:pt>
                <c:pt idx="176">
                  <c:v>72</c:v>
                </c:pt>
                <c:pt idx="177">
                  <c:v>93</c:v>
                </c:pt>
                <c:pt idx="178">
                  <c:v>69</c:v>
                </c:pt>
                <c:pt idx="179">
                  <c:v>79</c:v>
                </c:pt>
                <c:pt idx="180">
                  <c:v>71</c:v>
                </c:pt>
                <c:pt idx="181">
                  <c:v>1068</c:v>
                </c:pt>
                <c:pt idx="182">
                  <c:v>689</c:v>
                </c:pt>
                <c:pt idx="183">
                  <c:v>193</c:v>
                </c:pt>
                <c:pt idx="184">
                  <c:v>123</c:v>
                </c:pt>
                <c:pt idx="185">
                  <c:v>183</c:v>
                </c:pt>
                <c:pt idx="186">
                  <c:v>91</c:v>
                </c:pt>
                <c:pt idx="187">
                  <c:v>73</c:v>
                </c:pt>
                <c:pt idx="188">
                  <c:v>98</c:v>
                </c:pt>
                <c:pt idx="189">
                  <c:v>92</c:v>
                </c:pt>
                <c:pt idx="190">
                  <c:v>87</c:v>
                </c:pt>
                <c:pt idx="191">
                  <c:v>89</c:v>
                </c:pt>
                <c:pt idx="192">
                  <c:v>126</c:v>
                </c:pt>
                <c:pt idx="193">
                  <c:v>158</c:v>
                </c:pt>
                <c:pt idx="194">
                  <c:v>98</c:v>
                </c:pt>
                <c:pt idx="195">
                  <c:v>145</c:v>
                </c:pt>
                <c:pt idx="196">
                  <c:v>105</c:v>
                </c:pt>
                <c:pt idx="197">
                  <c:v>119</c:v>
                </c:pt>
                <c:pt idx="198">
                  <c:v>120</c:v>
                </c:pt>
                <c:pt idx="199">
                  <c:v>124</c:v>
                </c:pt>
                <c:pt idx="200">
                  <c:v>92</c:v>
                </c:pt>
                <c:pt idx="201">
                  <c:v>372</c:v>
                </c:pt>
                <c:pt idx="202">
                  <c:v>79</c:v>
                </c:pt>
                <c:pt idx="203">
                  <c:v>115</c:v>
                </c:pt>
                <c:pt idx="204">
                  <c:v>202</c:v>
                </c:pt>
                <c:pt idx="205">
                  <c:v>102</c:v>
                </c:pt>
                <c:pt idx="206">
                  <c:v>121</c:v>
                </c:pt>
                <c:pt idx="207">
                  <c:v>79</c:v>
                </c:pt>
                <c:pt idx="208">
                  <c:v>94</c:v>
                </c:pt>
                <c:pt idx="209">
                  <c:v>102</c:v>
                </c:pt>
                <c:pt idx="210">
                  <c:v>332</c:v>
                </c:pt>
                <c:pt idx="211">
                  <c:v>101</c:v>
                </c:pt>
                <c:pt idx="212">
                  <c:v>328</c:v>
                </c:pt>
                <c:pt idx="213">
                  <c:v>96</c:v>
                </c:pt>
                <c:pt idx="214">
                  <c:v>131</c:v>
                </c:pt>
                <c:pt idx="215">
                  <c:v>115</c:v>
                </c:pt>
                <c:pt idx="216">
                  <c:v>80</c:v>
                </c:pt>
                <c:pt idx="217">
                  <c:v>268</c:v>
                </c:pt>
                <c:pt idx="218">
                  <c:v>338</c:v>
                </c:pt>
                <c:pt idx="219">
                  <c:v>84</c:v>
                </c:pt>
                <c:pt idx="220">
                  <c:v>493</c:v>
                </c:pt>
                <c:pt idx="221">
                  <c:v>75</c:v>
                </c:pt>
                <c:pt idx="222">
                  <c:v>92</c:v>
                </c:pt>
                <c:pt idx="223">
                  <c:v>108</c:v>
                </c:pt>
                <c:pt idx="224">
                  <c:v>120</c:v>
                </c:pt>
                <c:pt idx="225">
                  <c:v>356</c:v>
                </c:pt>
                <c:pt idx="226">
                  <c:v>100</c:v>
                </c:pt>
                <c:pt idx="227">
                  <c:v>191</c:v>
                </c:pt>
                <c:pt idx="228">
                  <c:v>109</c:v>
                </c:pt>
                <c:pt idx="229">
                  <c:v>189</c:v>
                </c:pt>
                <c:pt idx="230">
                  <c:v>125</c:v>
                </c:pt>
                <c:pt idx="231">
                  <c:v>122</c:v>
                </c:pt>
                <c:pt idx="232">
                  <c:v>99</c:v>
                </c:pt>
                <c:pt idx="233">
                  <c:v>97</c:v>
                </c:pt>
                <c:pt idx="234">
                  <c:v>109</c:v>
                </c:pt>
                <c:pt idx="235">
                  <c:v>138</c:v>
                </c:pt>
                <c:pt idx="236">
                  <c:v>139</c:v>
                </c:pt>
                <c:pt idx="237">
                  <c:v>124</c:v>
                </c:pt>
                <c:pt idx="238">
                  <c:v>131</c:v>
                </c:pt>
                <c:pt idx="239">
                  <c:v>401</c:v>
                </c:pt>
                <c:pt idx="240">
                  <c:v>109</c:v>
                </c:pt>
                <c:pt idx="241">
                  <c:v>150</c:v>
                </c:pt>
                <c:pt idx="242">
                  <c:v>88</c:v>
                </c:pt>
                <c:pt idx="243">
                  <c:v>114</c:v>
                </c:pt>
                <c:pt idx="244">
                  <c:v>127</c:v>
                </c:pt>
                <c:pt idx="245">
                  <c:v>164</c:v>
                </c:pt>
                <c:pt idx="246">
                  <c:v>267</c:v>
                </c:pt>
                <c:pt idx="247">
                  <c:v>131</c:v>
                </c:pt>
                <c:pt idx="248">
                  <c:v>581</c:v>
                </c:pt>
                <c:pt idx="249">
                  <c:v>105</c:v>
                </c:pt>
                <c:pt idx="250">
                  <c:v>92</c:v>
                </c:pt>
                <c:pt idx="251">
                  <c:v>171</c:v>
                </c:pt>
                <c:pt idx="252">
                  <c:v>169</c:v>
                </c:pt>
                <c:pt idx="253">
                  <c:v>194</c:v>
                </c:pt>
                <c:pt idx="254">
                  <c:v>449</c:v>
                </c:pt>
                <c:pt idx="255">
                  <c:v>126</c:v>
                </c:pt>
                <c:pt idx="256">
                  <c:v>115</c:v>
                </c:pt>
                <c:pt idx="257">
                  <c:v>130</c:v>
                </c:pt>
                <c:pt idx="258">
                  <c:v>247</c:v>
                </c:pt>
                <c:pt idx="259">
                  <c:v>164</c:v>
                </c:pt>
                <c:pt idx="260">
                  <c:v>152</c:v>
                </c:pt>
                <c:pt idx="261">
                  <c:v>172</c:v>
                </c:pt>
                <c:pt idx="262">
                  <c:v>2852</c:v>
                </c:pt>
                <c:pt idx="263">
                  <c:v>112</c:v>
                </c:pt>
                <c:pt idx="264">
                  <c:v>147</c:v>
                </c:pt>
                <c:pt idx="265">
                  <c:v>169</c:v>
                </c:pt>
                <c:pt idx="266">
                  <c:v>342</c:v>
                </c:pt>
                <c:pt idx="267">
                  <c:v>220</c:v>
                </c:pt>
                <c:pt idx="268">
                  <c:v>173</c:v>
                </c:pt>
                <c:pt idx="269">
                  <c:v>105</c:v>
                </c:pt>
                <c:pt idx="270">
                  <c:v>105</c:v>
                </c:pt>
                <c:pt idx="271">
                  <c:v>118</c:v>
                </c:pt>
                <c:pt idx="272">
                  <c:v>68</c:v>
                </c:pt>
                <c:pt idx="273">
                  <c:v>76</c:v>
                </c:pt>
                <c:pt idx="274">
                  <c:v>66</c:v>
                </c:pt>
                <c:pt idx="275">
                  <c:v>106</c:v>
                </c:pt>
                <c:pt idx="276">
                  <c:v>122</c:v>
                </c:pt>
                <c:pt idx="277">
                  <c:v>84</c:v>
                </c:pt>
                <c:pt idx="278">
                  <c:v>117</c:v>
                </c:pt>
                <c:pt idx="279">
                  <c:v>646</c:v>
                </c:pt>
                <c:pt idx="280">
                  <c:v>135</c:v>
                </c:pt>
                <c:pt idx="281">
                  <c:v>125</c:v>
                </c:pt>
                <c:pt idx="282">
                  <c:v>338</c:v>
                </c:pt>
                <c:pt idx="283">
                  <c:v>123</c:v>
                </c:pt>
                <c:pt idx="284">
                  <c:v>128</c:v>
                </c:pt>
                <c:pt idx="285">
                  <c:v>123</c:v>
                </c:pt>
                <c:pt idx="286">
                  <c:v>209</c:v>
                </c:pt>
                <c:pt idx="287">
                  <c:v>172</c:v>
                </c:pt>
                <c:pt idx="288">
                  <c:v>143</c:v>
                </c:pt>
                <c:pt idx="289">
                  <c:v>136</c:v>
                </c:pt>
                <c:pt idx="290">
                  <c:v>289</c:v>
                </c:pt>
                <c:pt idx="291">
                  <c:v>117</c:v>
                </c:pt>
                <c:pt idx="292">
                  <c:v>121</c:v>
                </c:pt>
                <c:pt idx="293">
                  <c:v>881</c:v>
                </c:pt>
                <c:pt idx="294">
                  <c:v>147</c:v>
                </c:pt>
                <c:pt idx="295">
                  <c:v>140</c:v>
                </c:pt>
                <c:pt idx="296">
                  <c:v>148</c:v>
                </c:pt>
                <c:pt idx="297">
                  <c:v>136</c:v>
                </c:pt>
                <c:pt idx="298">
                  <c:v>124</c:v>
                </c:pt>
                <c:pt idx="299">
                  <c:v>135</c:v>
                </c:pt>
                <c:pt idx="300">
                  <c:v>139</c:v>
                </c:pt>
                <c:pt idx="301">
                  <c:v>127</c:v>
                </c:pt>
                <c:pt idx="302">
                  <c:v>135</c:v>
                </c:pt>
                <c:pt idx="303">
                  <c:v>257</c:v>
                </c:pt>
                <c:pt idx="304">
                  <c:v>133</c:v>
                </c:pt>
                <c:pt idx="305">
                  <c:v>128</c:v>
                </c:pt>
                <c:pt idx="306">
                  <c:v>202</c:v>
                </c:pt>
                <c:pt idx="307">
                  <c:v>123</c:v>
                </c:pt>
                <c:pt idx="308">
                  <c:v>296</c:v>
                </c:pt>
                <c:pt idx="309">
                  <c:v>260</c:v>
                </c:pt>
                <c:pt idx="310">
                  <c:v>191</c:v>
                </c:pt>
                <c:pt idx="311">
                  <c:v>152</c:v>
                </c:pt>
                <c:pt idx="312">
                  <c:v>111</c:v>
                </c:pt>
                <c:pt idx="313">
                  <c:v>390</c:v>
                </c:pt>
                <c:pt idx="314">
                  <c:v>1177</c:v>
                </c:pt>
                <c:pt idx="315">
                  <c:v>239</c:v>
                </c:pt>
                <c:pt idx="316">
                  <c:v>10132</c:v>
                </c:pt>
                <c:pt idx="317">
                  <c:v>150</c:v>
                </c:pt>
                <c:pt idx="318">
                  <c:v>200</c:v>
                </c:pt>
                <c:pt idx="319">
                  <c:v>125</c:v>
                </c:pt>
                <c:pt idx="320">
                  <c:v>131</c:v>
                </c:pt>
                <c:pt idx="321">
                  <c:v>142</c:v>
                </c:pt>
                <c:pt idx="322">
                  <c:v>630</c:v>
                </c:pt>
                <c:pt idx="323">
                  <c:v>163</c:v>
                </c:pt>
                <c:pt idx="324">
                  <c:v>122</c:v>
                </c:pt>
                <c:pt idx="325">
                  <c:v>301</c:v>
                </c:pt>
                <c:pt idx="326">
                  <c:v>104</c:v>
                </c:pt>
                <c:pt idx="327">
                  <c:v>97</c:v>
                </c:pt>
                <c:pt idx="328">
                  <c:v>107</c:v>
                </c:pt>
                <c:pt idx="329">
                  <c:v>321</c:v>
                </c:pt>
                <c:pt idx="330">
                  <c:v>108</c:v>
                </c:pt>
                <c:pt idx="331">
                  <c:v>96</c:v>
                </c:pt>
                <c:pt idx="332">
                  <c:v>511</c:v>
                </c:pt>
                <c:pt idx="333">
                  <c:v>365</c:v>
                </c:pt>
                <c:pt idx="334">
                  <c:v>218</c:v>
                </c:pt>
                <c:pt idx="335">
                  <c:v>117</c:v>
                </c:pt>
                <c:pt idx="336">
                  <c:v>151</c:v>
                </c:pt>
                <c:pt idx="337">
                  <c:v>101</c:v>
                </c:pt>
                <c:pt idx="338">
                  <c:v>120</c:v>
                </c:pt>
                <c:pt idx="339">
                  <c:v>257</c:v>
                </c:pt>
                <c:pt idx="340">
                  <c:v>130</c:v>
                </c:pt>
                <c:pt idx="341">
                  <c:v>147</c:v>
                </c:pt>
                <c:pt idx="342">
                  <c:v>100</c:v>
                </c:pt>
                <c:pt idx="343">
                  <c:v>116</c:v>
                </c:pt>
                <c:pt idx="344">
                  <c:v>175</c:v>
                </c:pt>
                <c:pt idx="345">
                  <c:v>501</c:v>
                </c:pt>
                <c:pt idx="346">
                  <c:v>130</c:v>
                </c:pt>
                <c:pt idx="347">
                  <c:v>116</c:v>
                </c:pt>
                <c:pt idx="348">
                  <c:v>133</c:v>
                </c:pt>
                <c:pt idx="349">
                  <c:v>150</c:v>
                </c:pt>
                <c:pt idx="350">
                  <c:v>183</c:v>
                </c:pt>
                <c:pt idx="351">
                  <c:v>181</c:v>
                </c:pt>
                <c:pt idx="352">
                  <c:v>137</c:v>
                </c:pt>
                <c:pt idx="353">
                  <c:v>110</c:v>
                </c:pt>
                <c:pt idx="354">
                  <c:v>115</c:v>
                </c:pt>
                <c:pt idx="355">
                  <c:v>128</c:v>
                </c:pt>
                <c:pt idx="356">
                  <c:v>134</c:v>
                </c:pt>
                <c:pt idx="357">
                  <c:v>148</c:v>
                </c:pt>
                <c:pt idx="358">
                  <c:v>153</c:v>
                </c:pt>
                <c:pt idx="359">
                  <c:v>127</c:v>
                </c:pt>
                <c:pt idx="360">
                  <c:v>160</c:v>
                </c:pt>
                <c:pt idx="361">
                  <c:v>259</c:v>
                </c:pt>
                <c:pt idx="362">
                  <c:v>136</c:v>
                </c:pt>
                <c:pt idx="363">
                  <c:v>95</c:v>
                </c:pt>
                <c:pt idx="364">
                  <c:v>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87-4260-AC68-817D9A11AF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461960"/>
        <c:axId val="1"/>
      </c:lineChart>
      <c:lineChart>
        <c:grouping val="standard"/>
        <c:varyColors val="0"/>
        <c:ser>
          <c:idx val="1"/>
          <c:order val="1"/>
          <c:tx>
            <c:strRef>
              <c:f>数据透视表!$C$3:$C$4</c:f>
              <c:strCache>
                <c:ptCount val="1"/>
                <c:pt idx="0">
                  <c:v>计数项:购买行为编号</c:v>
                </c:pt>
              </c:strCache>
            </c:strRef>
          </c:tx>
          <c:spPr>
            <a:ln w="25400" cap="rnd" cmpd="sng" algn="ctr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数据透视表!$A$5:$A$370</c:f>
              <c:strCache>
                <c:ptCount val="365"/>
                <c:pt idx="0">
                  <c:v>1月1日</c:v>
                </c:pt>
                <c:pt idx="1">
                  <c:v>1月2日</c:v>
                </c:pt>
                <c:pt idx="2">
                  <c:v>1月3日</c:v>
                </c:pt>
                <c:pt idx="3">
                  <c:v>1月4日</c:v>
                </c:pt>
                <c:pt idx="4">
                  <c:v>1月5日</c:v>
                </c:pt>
                <c:pt idx="5">
                  <c:v>1月6日</c:v>
                </c:pt>
                <c:pt idx="6">
                  <c:v>1月7日</c:v>
                </c:pt>
                <c:pt idx="7">
                  <c:v>1月8日</c:v>
                </c:pt>
                <c:pt idx="8">
                  <c:v>1月9日</c:v>
                </c:pt>
                <c:pt idx="9">
                  <c:v>1月10日</c:v>
                </c:pt>
                <c:pt idx="10">
                  <c:v>1月11日</c:v>
                </c:pt>
                <c:pt idx="11">
                  <c:v>1月12日</c:v>
                </c:pt>
                <c:pt idx="12">
                  <c:v>1月13日</c:v>
                </c:pt>
                <c:pt idx="13">
                  <c:v>1月14日</c:v>
                </c:pt>
                <c:pt idx="14">
                  <c:v>1月15日</c:v>
                </c:pt>
                <c:pt idx="15">
                  <c:v>1月16日</c:v>
                </c:pt>
                <c:pt idx="16">
                  <c:v>1月17日</c:v>
                </c:pt>
                <c:pt idx="17">
                  <c:v>1月18日</c:v>
                </c:pt>
                <c:pt idx="18">
                  <c:v>1月19日</c:v>
                </c:pt>
                <c:pt idx="19">
                  <c:v>1月20日</c:v>
                </c:pt>
                <c:pt idx="20">
                  <c:v>1月21日</c:v>
                </c:pt>
                <c:pt idx="21">
                  <c:v>1月22日</c:v>
                </c:pt>
                <c:pt idx="22">
                  <c:v>1月23日</c:v>
                </c:pt>
                <c:pt idx="23">
                  <c:v>1月24日</c:v>
                </c:pt>
                <c:pt idx="24">
                  <c:v>1月25日</c:v>
                </c:pt>
                <c:pt idx="25">
                  <c:v>1月26日</c:v>
                </c:pt>
                <c:pt idx="26">
                  <c:v>1月27日</c:v>
                </c:pt>
                <c:pt idx="27">
                  <c:v>1月28日</c:v>
                </c:pt>
                <c:pt idx="28">
                  <c:v>1月29日</c:v>
                </c:pt>
                <c:pt idx="29">
                  <c:v>1月30日</c:v>
                </c:pt>
                <c:pt idx="30">
                  <c:v>1月31日</c:v>
                </c:pt>
                <c:pt idx="31">
                  <c:v>2月1日</c:v>
                </c:pt>
                <c:pt idx="32">
                  <c:v>2月2日</c:v>
                </c:pt>
                <c:pt idx="33">
                  <c:v>2月3日</c:v>
                </c:pt>
                <c:pt idx="34">
                  <c:v>2月4日</c:v>
                </c:pt>
                <c:pt idx="35">
                  <c:v>2月5日</c:v>
                </c:pt>
                <c:pt idx="36">
                  <c:v>2月6日</c:v>
                </c:pt>
                <c:pt idx="37">
                  <c:v>2月7日</c:v>
                </c:pt>
                <c:pt idx="38">
                  <c:v>2月8日</c:v>
                </c:pt>
                <c:pt idx="39">
                  <c:v>2月9日</c:v>
                </c:pt>
                <c:pt idx="40">
                  <c:v>2月10日</c:v>
                </c:pt>
                <c:pt idx="41">
                  <c:v>2月11日</c:v>
                </c:pt>
                <c:pt idx="42">
                  <c:v>2月12日</c:v>
                </c:pt>
                <c:pt idx="43">
                  <c:v>2月13日</c:v>
                </c:pt>
                <c:pt idx="44">
                  <c:v>2月14日</c:v>
                </c:pt>
                <c:pt idx="45">
                  <c:v>2月15日</c:v>
                </c:pt>
                <c:pt idx="46">
                  <c:v>2月16日</c:v>
                </c:pt>
                <c:pt idx="47">
                  <c:v>2月17日</c:v>
                </c:pt>
                <c:pt idx="48">
                  <c:v>2月18日</c:v>
                </c:pt>
                <c:pt idx="49">
                  <c:v>2月19日</c:v>
                </c:pt>
                <c:pt idx="50">
                  <c:v>2月20日</c:v>
                </c:pt>
                <c:pt idx="51">
                  <c:v>2月21日</c:v>
                </c:pt>
                <c:pt idx="52">
                  <c:v>2月22日</c:v>
                </c:pt>
                <c:pt idx="53">
                  <c:v>2月23日</c:v>
                </c:pt>
                <c:pt idx="54">
                  <c:v>2月24日</c:v>
                </c:pt>
                <c:pt idx="55">
                  <c:v>2月25日</c:v>
                </c:pt>
                <c:pt idx="56">
                  <c:v>2月26日</c:v>
                </c:pt>
                <c:pt idx="57">
                  <c:v>2月27日</c:v>
                </c:pt>
                <c:pt idx="58">
                  <c:v>2月28日</c:v>
                </c:pt>
                <c:pt idx="59">
                  <c:v>3月1日</c:v>
                </c:pt>
                <c:pt idx="60">
                  <c:v>3月2日</c:v>
                </c:pt>
                <c:pt idx="61">
                  <c:v>3月3日</c:v>
                </c:pt>
                <c:pt idx="62">
                  <c:v>3月4日</c:v>
                </c:pt>
                <c:pt idx="63">
                  <c:v>3月5日</c:v>
                </c:pt>
                <c:pt idx="64">
                  <c:v>3月6日</c:v>
                </c:pt>
                <c:pt idx="65">
                  <c:v>3月7日</c:v>
                </c:pt>
                <c:pt idx="66">
                  <c:v>3月8日</c:v>
                </c:pt>
                <c:pt idx="67">
                  <c:v>3月9日</c:v>
                </c:pt>
                <c:pt idx="68">
                  <c:v>3月10日</c:v>
                </c:pt>
                <c:pt idx="69">
                  <c:v>3月11日</c:v>
                </c:pt>
                <c:pt idx="70">
                  <c:v>3月12日</c:v>
                </c:pt>
                <c:pt idx="71">
                  <c:v>3月13日</c:v>
                </c:pt>
                <c:pt idx="72">
                  <c:v>3月14日</c:v>
                </c:pt>
                <c:pt idx="73">
                  <c:v>3月15日</c:v>
                </c:pt>
                <c:pt idx="74">
                  <c:v>3月16日</c:v>
                </c:pt>
                <c:pt idx="75">
                  <c:v>3月17日</c:v>
                </c:pt>
                <c:pt idx="76">
                  <c:v>3月18日</c:v>
                </c:pt>
                <c:pt idx="77">
                  <c:v>3月19日</c:v>
                </c:pt>
                <c:pt idx="78">
                  <c:v>3月20日</c:v>
                </c:pt>
                <c:pt idx="79">
                  <c:v>3月21日</c:v>
                </c:pt>
                <c:pt idx="80">
                  <c:v>3月22日</c:v>
                </c:pt>
                <c:pt idx="81">
                  <c:v>3月23日</c:v>
                </c:pt>
                <c:pt idx="82">
                  <c:v>3月24日</c:v>
                </c:pt>
                <c:pt idx="83">
                  <c:v>3月25日</c:v>
                </c:pt>
                <c:pt idx="84">
                  <c:v>3月26日</c:v>
                </c:pt>
                <c:pt idx="85">
                  <c:v>3月27日</c:v>
                </c:pt>
                <c:pt idx="86">
                  <c:v>3月28日</c:v>
                </c:pt>
                <c:pt idx="87">
                  <c:v>3月29日</c:v>
                </c:pt>
                <c:pt idx="88">
                  <c:v>3月30日</c:v>
                </c:pt>
                <c:pt idx="89">
                  <c:v>3月31日</c:v>
                </c:pt>
                <c:pt idx="90">
                  <c:v>4月1日</c:v>
                </c:pt>
                <c:pt idx="91">
                  <c:v>4月2日</c:v>
                </c:pt>
                <c:pt idx="92">
                  <c:v>4月3日</c:v>
                </c:pt>
                <c:pt idx="93">
                  <c:v>4月4日</c:v>
                </c:pt>
                <c:pt idx="94">
                  <c:v>4月5日</c:v>
                </c:pt>
                <c:pt idx="95">
                  <c:v>4月6日</c:v>
                </c:pt>
                <c:pt idx="96">
                  <c:v>4月7日</c:v>
                </c:pt>
                <c:pt idx="97">
                  <c:v>4月8日</c:v>
                </c:pt>
                <c:pt idx="98">
                  <c:v>4月9日</c:v>
                </c:pt>
                <c:pt idx="99">
                  <c:v>4月10日</c:v>
                </c:pt>
                <c:pt idx="100">
                  <c:v>4月11日</c:v>
                </c:pt>
                <c:pt idx="101">
                  <c:v>4月12日</c:v>
                </c:pt>
                <c:pt idx="102">
                  <c:v>4月13日</c:v>
                </c:pt>
                <c:pt idx="103">
                  <c:v>4月14日</c:v>
                </c:pt>
                <c:pt idx="104">
                  <c:v>4月15日</c:v>
                </c:pt>
                <c:pt idx="105">
                  <c:v>4月16日</c:v>
                </c:pt>
                <c:pt idx="106">
                  <c:v>4月17日</c:v>
                </c:pt>
                <c:pt idx="107">
                  <c:v>4月18日</c:v>
                </c:pt>
                <c:pt idx="108">
                  <c:v>4月19日</c:v>
                </c:pt>
                <c:pt idx="109">
                  <c:v>4月20日</c:v>
                </c:pt>
                <c:pt idx="110">
                  <c:v>4月21日</c:v>
                </c:pt>
                <c:pt idx="111">
                  <c:v>4月22日</c:v>
                </c:pt>
                <c:pt idx="112">
                  <c:v>4月23日</c:v>
                </c:pt>
                <c:pt idx="113">
                  <c:v>4月24日</c:v>
                </c:pt>
                <c:pt idx="114">
                  <c:v>4月25日</c:v>
                </c:pt>
                <c:pt idx="115">
                  <c:v>4月26日</c:v>
                </c:pt>
                <c:pt idx="116">
                  <c:v>4月27日</c:v>
                </c:pt>
                <c:pt idx="117">
                  <c:v>4月28日</c:v>
                </c:pt>
                <c:pt idx="118">
                  <c:v>4月29日</c:v>
                </c:pt>
                <c:pt idx="119">
                  <c:v>4月30日</c:v>
                </c:pt>
                <c:pt idx="120">
                  <c:v>5月1日</c:v>
                </c:pt>
                <c:pt idx="121">
                  <c:v>5月2日</c:v>
                </c:pt>
                <c:pt idx="122">
                  <c:v>5月3日</c:v>
                </c:pt>
                <c:pt idx="123">
                  <c:v>5月4日</c:v>
                </c:pt>
                <c:pt idx="124">
                  <c:v>5月5日</c:v>
                </c:pt>
                <c:pt idx="125">
                  <c:v>5月6日</c:v>
                </c:pt>
                <c:pt idx="126">
                  <c:v>5月7日</c:v>
                </c:pt>
                <c:pt idx="127">
                  <c:v>5月8日</c:v>
                </c:pt>
                <c:pt idx="128">
                  <c:v>5月9日</c:v>
                </c:pt>
                <c:pt idx="129">
                  <c:v>5月10日</c:v>
                </c:pt>
                <c:pt idx="130">
                  <c:v>5月11日</c:v>
                </c:pt>
                <c:pt idx="131">
                  <c:v>5月12日</c:v>
                </c:pt>
                <c:pt idx="132">
                  <c:v>5月13日</c:v>
                </c:pt>
                <c:pt idx="133">
                  <c:v>5月14日</c:v>
                </c:pt>
                <c:pt idx="134">
                  <c:v>5月15日</c:v>
                </c:pt>
                <c:pt idx="135">
                  <c:v>5月16日</c:v>
                </c:pt>
                <c:pt idx="136">
                  <c:v>5月17日</c:v>
                </c:pt>
                <c:pt idx="137">
                  <c:v>5月18日</c:v>
                </c:pt>
                <c:pt idx="138">
                  <c:v>5月19日</c:v>
                </c:pt>
                <c:pt idx="139">
                  <c:v>5月20日</c:v>
                </c:pt>
                <c:pt idx="140">
                  <c:v>5月21日</c:v>
                </c:pt>
                <c:pt idx="141">
                  <c:v>5月22日</c:v>
                </c:pt>
                <c:pt idx="142">
                  <c:v>5月23日</c:v>
                </c:pt>
                <c:pt idx="143">
                  <c:v>5月24日</c:v>
                </c:pt>
                <c:pt idx="144">
                  <c:v>5月25日</c:v>
                </c:pt>
                <c:pt idx="145">
                  <c:v>5月26日</c:v>
                </c:pt>
                <c:pt idx="146">
                  <c:v>5月27日</c:v>
                </c:pt>
                <c:pt idx="147">
                  <c:v>5月28日</c:v>
                </c:pt>
                <c:pt idx="148">
                  <c:v>5月29日</c:v>
                </c:pt>
                <c:pt idx="149">
                  <c:v>5月30日</c:v>
                </c:pt>
                <c:pt idx="150">
                  <c:v>5月31日</c:v>
                </c:pt>
                <c:pt idx="151">
                  <c:v>6月1日</c:v>
                </c:pt>
                <c:pt idx="152">
                  <c:v>6月2日</c:v>
                </c:pt>
                <c:pt idx="153">
                  <c:v>6月3日</c:v>
                </c:pt>
                <c:pt idx="154">
                  <c:v>6月4日</c:v>
                </c:pt>
                <c:pt idx="155">
                  <c:v>6月5日</c:v>
                </c:pt>
                <c:pt idx="156">
                  <c:v>6月6日</c:v>
                </c:pt>
                <c:pt idx="157">
                  <c:v>6月7日</c:v>
                </c:pt>
                <c:pt idx="158">
                  <c:v>6月8日</c:v>
                </c:pt>
                <c:pt idx="159">
                  <c:v>6月9日</c:v>
                </c:pt>
                <c:pt idx="160">
                  <c:v>6月10日</c:v>
                </c:pt>
                <c:pt idx="161">
                  <c:v>6月11日</c:v>
                </c:pt>
                <c:pt idx="162">
                  <c:v>6月12日</c:v>
                </c:pt>
                <c:pt idx="163">
                  <c:v>6月13日</c:v>
                </c:pt>
                <c:pt idx="164">
                  <c:v>6月14日</c:v>
                </c:pt>
                <c:pt idx="165">
                  <c:v>6月15日</c:v>
                </c:pt>
                <c:pt idx="166">
                  <c:v>6月16日</c:v>
                </c:pt>
                <c:pt idx="167">
                  <c:v>6月17日</c:v>
                </c:pt>
                <c:pt idx="168">
                  <c:v>6月18日</c:v>
                </c:pt>
                <c:pt idx="169">
                  <c:v>6月19日</c:v>
                </c:pt>
                <c:pt idx="170">
                  <c:v>6月20日</c:v>
                </c:pt>
                <c:pt idx="171">
                  <c:v>6月21日</c:v>
                </c:pt>
                <c:pt idx="172">
                  <c:v>6月22日</c:v>
                </c:pt>
                <c:pt idx="173">
                  <c:v>6月23日</c:v>
                </c:pt>
                <c:pt idx="174">
                  <c:v>6月24日</c:v>
                </c:pt>
                <c:pt idx="175">
                  <c:v>6月25日</c:v>
                </c:pt>
                <c:pt idx="176">
                  <c:v>6月26日</c:v>
                </c:pt>
                <c:pt idx="177">
                  <c:v>6月27日</c:v>
                </c:pt>
                <c:pt idx="178">
                  <c:v>6月28日</c:v>
                </c:pt>
                <c:pt idx="179">
                  <c:v>6月29日</c:v>
                </c:pt>
                <c:pt idx="180">
                  <c:v>6月30日</c:v>
                </c:pt>
                <c:pt idx="181">
                  <c:v>7月1日</c:v>
                </c:pt>
                <c:pt idx="182">
                  <c:v>7月2日</c:v>
                </c:pt>
                <c:pt idx="183">
                  <c:v>7月3日</c:v>
                </c:pt>
                <c:pt idx="184">
                  <c:v>7月4日</c:v>
                </c:pt>
                <c:pt idx="185">
                  <c:v>7月5日</c:v>
                </c:pt>
                <c:pt idx="186">
                  <c:v>7月6日</c:v>
                </c:pt>
                <c:pt idx="187">
                  <c:v>7月7日</c:v>
                </c:pt>
                <c:pt idx="188">
                  <c:v>7月8日</c:v>
                </c:pt>
                <c:pt idx="189">
                  <c:v>7月9日</c:v>
                </c:pt>
                <c:pt idx="190">
                  <c:v>7月10日</c:v>
                </c:pt>
                <c:pt idx="191">
                  <c:v>7月11日</c:v>
                </c:pt>
                <c:pt idx="192">
                  <c:v>7月12日</c:v>
                </c:pt>
                <c:pt idx="193">
                  <c:v>7月13日</c:v>
                </c:pt>
                <c:pt idx="194">
                  <c:v>7月14日</c:v>
                </c:pt>
                <c:pt idx="195">
                  <c:v>7月15日</c:v>
                </c:pt>
                <c:pt idx="196">
                  <c:v>7月16日</c:v>
                </c:pt>
                <c:pt idx="197">
                  <c:v>7月17日</c:v>
                </c:pt>
                <c:pt idx="198">
                  <c:v>7月18日</c:v>
                </c:pt>
                <c:pt idx="199">
                  <c:v>7月19日</c:v>
                </c:pt>
                <c:pt idx="200">
                  <c:v>7月20日</c:v>
                </c:pt>
                <c:pt idx="201">
                  <c:v>7月21日</c:v>
                </c:pt>
                <c:pt idx="202">
                  <c:v>7月22日</c:v>
                </c:pt>
                <c:pt idx="203">
                  <c:v>7月23日</c:v>
                </c:pt>
                <c:pt idx="204">
                  <c:v>7月24日</c:v>
                </c:pt>
                <c:pt idx="205">
                  <c:v>7月25日</c:v>
                </c:pt>
                <c:pt idx="206">
                  <c:v>7月26日</c:v>
                </c:pt>
                <c:pt idx="207">
                  <c:v>7月27日</c:v>
                </c:pt>
                <c:pt idx="208">
                  <c:v>7月28日</c:v>
                </c:pt>
                <c:pt idx="209">
                  <c:v>7月29日</c:v>
                </c:pt>
                <c:pt idx="210">
                  <c:v>7月30日</c:v>
                </c:pt>
                <c:pt idx="211">
                  <c:v>7月31日</c:v>
                </c:pt>
                <c:pt idx="212">
                  <c:v>8月1日</c:v>
                </c:pt>
                <c:pt idx="213">
                  <c:v>8月2日</c:v>
                </c:pt>
                <c:pt idx="214">
                  <c:v>8月3日</c:v>
                </c:pt>
                <c:pt idx="215">
                  <c:v>8月4日</c:v>
                </c:pt>
                <c:pt idx="216">
                  <c:v>8月5日</c:v>
                </c:pt>
                <c:pt idx="217">
                  <c:v>8月6日</c:v>
                </c:pt>
                <c:pt idx="218">
                  <c:v>8月7日</c:v>
                </c:pt>
                <c:pt idx="219">
                  <c:v>8月8日</c:v>
                </c:pt>
                <c:pt idx="220">
                  <c:v>8月9日</c:v>
                </c:pt>
                <c:pt idx="221">
                  <c:v>8月10日</c:v>
                </c:pt>
                <c:pt idx="222">
                  <c:v>8月11日</c:v>
                </c:pt>
                <c:pt idx="223">
                  <c:v>8月12日</c:v>
                </c:pt>
                <c:pt idx="224">
                  <c:v>8月13日</c:v>
                </c:pt>
                <c:pt idx="225">
                  <c:v>8月14日</c:v>
                </c:pt>
                <c:pt idx="226">
                  <c:v>8月15日</c:v>
                </c:pt>
                <c:pt idx="227">
                  <c:v>8月16日</c:v>
                </c:pt>
                <c:pt idx="228">
                  <c:v>8月17日</c:v>
                </c:pt>
                <c:pt idx="229">
                  <c:v>8月18日</c:v>
                </c:pt>
                <c:pt idx="230">
                  <c:v>8月19日</c:v>
                </c:pt>
                <c:pt idx="231">
                  <c:v>8月20日</c:v>
                </c:pt>
                <c:pt idx="232">
                  <c:v>8月21日</c:v>
                </c:pt>
                <c:pt idx="233">
                  <c:v>8月22日</c:v>
                </c:pt>
                <c:pt idx="234">
                  <c:v>8月23日</c:v>
                </c:pt>
                <c:pt idx="235">
                  <c:v>8月24日</c:v>
                </c:pt>
                <c:pt idx="236">
                  <c:v>8月25日</c:v>
                </c:pt>
                <c:pt idx="237">
                  <c:v>8月26日</c:v>
                </c:pt>
                <c:pt idx="238">
                  <c:v>8月27日</c:v>
                </c:pt>
                <c:pt idx="239">
                  <c:v>8月28日</c:v>
                </c:pt>
                <c:pt idx="240">
                  <c:v>8月29日</c:v>
                </c:pt>
                <c:pt idx="241">
                  <c:v>8月30日</c:v>
                </c:pt>
                <c:pt idx="242">
                  <c:v>8月31日</c:v>
                </c:pt>
                <c:pt idx="243">
                  <c:v>9月1日</c:v>
                </c:pt>
                <c:pt idx="244">
                  <c:v>9月2日</c:v>
                </c:pt>
                <c:pt idx="245">
                  <c:v>9月3日</c:v>
                </c:pt>
                <c:pt idx="246">
                  <c:v>9月4日</c:v>
                </c:pt>
                <c:pt idx="247">
                  <c:v>9月5日</c:v>
                </c:pt>
                <c:pt idx="248">
                  <c:v>9月6日</c:v>
                </c:pt>
                <c:pt idx="249">
                  <c:v>9月7日</c:v>
                </c:pt>
                <c:pt idx="250">
                  <c:v>9月8日</c:v>
                </c:pt>
                <c:pt idx="251">
                  <c:v>9月9日</c:v>
                </c:pt>
                <c:pt idx="252">
                  <c:v>9月10日</c:v>
                </c:pt>
                <c:pt idx="253">
                  <c:v>9月11日</c:v>
                </c:pt>
                <c:pt idx="254">
                  <c:v>9月12日</c:v>
                </c:pt>
                <c:pt idx="255">
                  <c:v>9月13日</c:v>
                </c:pt>
                <c:pt idx="256">
                  <c:v>9月14日</c:v>
                </c:pt>
                <c:pt idx="257">
                  <c:v>9月15日</c:v>
                </c:pt>
                <c:pt idx="258">
                  <c:v>9月16日</c:v>
                </c:pt>
                <c:pt idx="259">
                  <c:v>9月17日</c:v>
                </c:pt>
                <c:pt idx="260">
                  <c:v>9月18日</c:v>
                </c:pt>
                <c:pt idx="261">
                  <c:v>9月19日</c:v>
                </c:pt>
                <c:pt idx="262">
                  <c:v>9月20日</c:v>
                </c:pt>
                <c:pt idx="263">
                  <c:v>9月21日</c:v>
                </c:pt>
                <c:pt idx="264">
                  <c:v>9月22日</c:v>
                </c:pt>
                <c:pt idx="265">
                  <c:v>9月23日</c:v>
                </c:pt>
                <c:pt idx="266">
                  <c:v>9月24日</c:v>
                </c:pt>
                <c:pt idx="267">
                  <c:v>9月25日</c:v>
                </c:pt>
                <c:pt idx="268">
                  <c:v>9月26日</c:v>
                </c:pt>
                <c:pt idx="269">
                  <c:v>9月27日</c:v>
                </c:pt>
                <c:pt idx="270">
                  <c:v>9月28日</c:v>
                </c:pt>
                <c:pt idx="271">
                  <c:v>9月29日</c:v>
                </c:pt>
                <c:pt idx="272">
                  <c:v>9月30日</c:v>
                </c:pt>
                <c:pt idx="273">
                  <c:v>10月1日</c:v>
                </c:pt>
                <c:pt idx="274">
                  <c:v>10月2日</c:v>
                </c:pt>
                <c:pt idx="275">
                  <c:v>10月3日</c:v>
                </c:pt>
                <c:pt idx="276">
                  <c:v>10月4日</c:v>
                </c:pt>
                <c:pt idx="277">
                  <c:v>10月5日</c:v>
                </c:pt>
                <c:pt idx="278">
                  <c:v>10月6日</c:v>
                </c:pt>
                <c:pt idx="279">
                  <c:v>10月7日</c:v>
                </c:pt>
                <c:pt idx="280">
                  <c:v>10月8日</c:v>
                </c:pt>
                <c:pt idx="281">
                  <c:v>10月9日</c:v>
                </c:pt>
                <c:pt idx="282">
                  <c:v>10月10日</c:v>
                </c:pt>
                <c:pt idx="283">
                  <c:v>10月11日</c:v>
                </c:pt>
                <c:pt idx="284">
                  <c:v>10月12日</c:v>
                </c:pt>
                <c:pt idx="285">
                  <c:v>10月13日</c:v>
                </c:pt>
                <c:pt idx="286">
                  <c:v>10月14日</c:v>
                </c:pt>
                <c:pt idx="287">
                  <c:v>10月15日</c:v>
                </c:pt>
                <c:pt idx="288">
                  <c:v>10月16日</c:v>
                </c:pt>
                <c:pt idx="289">
                  <c:v>10月17日</c:v>
                </c:pt>
                <c:pt idx="290">
                  <c:v>10月18日</c:v>
                </c:pt>
                <c:pt idx="291">
                  <c:v>10月19日</c:v>
                </c:pt>
                <c:pt idx="292">
                  <c:v>10月20日</c:v>
                </c:pt>
                <c:pt idx="293">
                  <c:v>10月21日</c:v>
                </c:pt>
                <c:pt idx="294">
                  <c:v>10月22日</c:v>
                </c:pt>
                <c:pt idx="295">
                  <c:v>10月23日</c:v>
                </c:pt>
                <c:pt idx="296">
                  <c:v>10月24日</c:v>
                </c:pt>
                <c:pt idx="297">
                  <c:v>10月25日</c:v>
                </c:pt>
                <c:pt idx="298">
                  <c:v>10月26日</c:v>
                </c:pt>
                <c:pt idx="299">
                  <c:v>10月27日</c:v>
                </c:pt>
                <c:pt idx="300">
                  <c:v>10月28日</c:v>
                </c:pt>
                <c:pt idx="301">
                  <c:v>10月29日</c:v>
                </c:pt>
                <c:pt idx="302">
                  <c:v>10月30日</c:v>
                </c:pt>
                <c:pt idx="303">
                  <c:v>10月31日</c:v>
                </c:pt>
                <c:pt idx="304">
                  <c:v>11月1日</c:v>
                </c:pt>
                <c:pt idx="305">
                  <c:v>11月2日</c:v>
                </c:pt>
                <c:pt idx="306">
                  <c:v>11月3日</c:v>
                </c:pt>
                <c:pt idx="307">
                  <c:v>11月4日</c:v>
                </c:pt>
                <c:pt idx="308">
                  <c:v>11月5日</c:v>
                </c:pt>
                <c:pt idx="309">
                  <c:v>11月6日</c:v>
                </c:pt>
                <c:pt idx="310">
                  <c:v>11月7日</c:v>
                </c:pt>
                <c:pt idx="311">
                  <c:v>11月8日</c:v>
                </c:pt>
                <c:pt idx="312">
                  <c:v>11月9日</c:v>
                </c:pt>
                <c:pt idx="313">
                  <c:v>11月10日</c:v>
                </c:pt>
                <c:pt idx="314">
                  <c:v>11月11日</c:v>
                </c:pt>
                <c:pt idx="315">
                  <c:v>11月12日</c:v>
                </c:pt>
                <c:pt idx="316">
                  <c:v>11月13日</c:v>
                </c:pt>
                <c:pt idx="317">
                  <c:v>11月14日</c:v>
                </c:pt>
                <c:pt idx="318">
                  <c:v>11月15日</c:v>
                </c:pt>
                <c:pt idx="319">
                  <c:v>11月16日</c:v>
                </c:pt>
                <c:pt idx="320">
                  <c:v>11月17日</c:v>
                </c:pt>
                <c:pt idx="321">
                  <c:v>11月18日</c:v>
                </c:pt>
                <c:pt idx="322">
                  <c:v>11月19日</c:v>
                </c:pt>
                <c:pt idx="323">
                  <c:v>11月20日</c:v>
                </c:pt>
                <c:pt idx="324">
                  <c:v>11月21日</c:v>
                </c:pt>
                <c:pt idx="325">
                  <c:v>11月22日</c:v>
                </c:pt>
                <c:pt idx="326">
                  <c:v>11月23日</c:v>
                </c:pt>
                <c:pt idx="327">
                  <c:v>11月24日</c:v>
                </c:pt>
                <c:pt idx="328">
                  <c:v>11月25日</c:v>
                </c:pt>
                <c:pt idx="329">
                  <c:v>11月26日</c:v>
                </c:pt>
                <c:pt idx="330">
                  <c:v>11月27日</c:v>
                </c:pt>
                <c:pt idx="331">
                  <c:v>11月28日</c:v>
                </c:pt>
                <c:pt idx="332">
                  <c:v>11月29日</c:v>
                </c:pt>
                <c:pt idx="333">
                  <c:v>11月30日</c:v>
                </c:pt>
                <c:pt idx="334">
                  <c:v>12月1日</c:v>
                </c:pt>
                <c:pt idx="335">
                  <c:v>12月2日</c:v>
                </c:pt>
                <c:pt idx="336">
                  <c:v>12月3日</c:v>
                </c:pt>
                <c:pt idx="337">
                  <c:v>12月4日</c:v>
                </c:pt>
                <c:pt idx="338">
                  <c:v>12月5日</c:v>
                </c:pt>
                <c:pt idx="339">
                  <c:v>12月6日</c:v>
                </c:pt>
                <c:pt idx="340">
                  <c:v>12月7日</c:v>
                </c:pt>
                <c:pt idx="341">
                  <c:v>12月8日</c:v>
                </c:pt>
                <c:pt idx="342">
                  <c:v>12月9日</c:v>
                </c:pt>
                <c:pt idx="343">
                  <c:v>12月10日</c:v>
                </c:pt>
                <c:pt idx="344">
                  <c:v>12月11日</c:v>
                </c:pt>
                <c:pt idx="345">
                  <c:v>12月12日</c:v>
                </c:pt>
                <c:pt idx="346">
                  <c:v>12月13日</c:v>
                </c:pt>
                <c:pt idx="347">
                  <c:v>12月14日</c:v>
                </c:pt>
                <c:pt idx="348">
                  <c:v>12月15日</c:v>
                </c:pt>
                <c:pt idx="349">
                  <c:v>12月16日</c:v>
                </c:pt>
                <c:pt idx="350">
                  <c:v>12月17日</c:v>
                </c:pt>
                <c:pt idx="351">
                  <c:v>12月18日</c:v>
                </c:pt>
                <c:pt idx="352">
                  <c:v>12月19日</c:v>
                </c:pt>
                <c:pt idx="353">
                  <c:v>12月20日</c:v>
                </c:pt>
                <c:pt idx="354">
                  <c:v>12月21日</c:v>
                </c:pt>
                <c:pt idx="355">
                  <c:v>12月22日</c:v>
                </c:pt>
                <c:pt idx="356">
                  <c:v>12月23日</c:v>
                </c:pt>
                <c:pt idx="357">
                  <c:v>12月24日</c:v>
                </c:pt>
                <c:pt idx="358">
                  <c:v>12月25日</c:v>
                </c:pt>
                <c:pt idx="359">
                  <c:v>12月26日</c:v>
                </c:pt>
                <c:pt idx="360">
                  <c:v>12月27日</c:v>
                </c:pt>
                <c:pt idx="361">
                  <c:v>12月28日</c:v>
                </c:pt>
                <c:pt idx="362">
                  <c:v>12月29日</c:v>
                </c:pt>
                <c:pt idx="363">
                  <c:v>12月30日</c:v>
                </c:pt>
                <c:pt idx="364">
                  <c:v>12月31日</c:v>
                </c:pt>
              </c:strCache>
            </c:strRef>
          </c:cat>
          <c:val>
            <c:numRef>
              <c:f>数据透视表!$C$5:$C$370</c:f>
              <c:numCache>
                <c:formatCode>General</c:formatCode>
                <c:ptCount val="365"/>
                <c:pt idx="0">
                  <c:v>64</c:v>
                </c:pt>
                <c:pt idx="1">
                  <c:v>86</c:v>
                </c:pt>
                <c:pt idx="2">
                  <c:v>85</c:v>
                </c:pt>
                <c:pt idx="3">
                  <c:v>86</c:v>
                </c:pt>
                <c:pt idx="4">
                  <c:v>92</c:v>
                </c:pt>
                <c:pt idx="5">
                  <c:v>89</c:v>
                </c:pt>
                <c:pt idx="6">
                  <c:v>92</c:v>
                </c:pt>
                <c:pt idx="7">
                  <c:v>113</c:v>
                </c:pt>
                <c:pt idx="8">
                  <c:v>91</c:v>
                </c:pt>
                <c:pt idx="9">
                  <c:v>83</c:v>
                </c:pt>
                <c:pt idx="10">
                  <c:v>77</c:v>
                </c:pt>
                <c:pt idx="11">
                  <c:v>94</c:v>
                </c:pt>
                <c:pt idx="12">
                  <c:v>95</c:v>
                </c:pt>
                <c:pt idx="13">
                  <c:v>88</c:v>
                </c:pt>
                <c:pt idx="14">
                  <c:v>99</c:v>
                </c:pt>
                <c:pt idx="15">
                  <c:v>90</c:v>
                </c:pt>
                <c:pt idx="16">
                  <c:v>84</c:v>
                </c:pt>
                <c:pt idx="17">
                  <c:v>85</c:v>
                </c:pt>
                <c:pt idx="18">
                  <c:v>89</c:v>
                </c:pt>
                <c:pt idx="19">
                  <c:v>89</c:v>
                </c:pt>
                <c:pt idx="20">
                  <c:v>95</c:v>
                </c:pt>
                <c:pt idx="21">
                  <c:v>83</c:v>
                </c:pt>
                <c:pt idx="22">
                  <c:v>78</c:v>
                </c:pt>
                <c:pt idx="23">
                  <c:v>72</c:v>
                </c:pt>
                <c:pt idx="24">
                  <c:v>71</c:v>
                </c:pt>
                <c:pt idx="25">
                  <c:v>66</c:v>
                </c:pt>
                <c:pt idx="26">
                  <c:v>73</c:v>
                </c:pt>
                <c:pt idx="27">
                  <c:v>66</c:v>
                </c:pt>
                <c:pt idx="28">
                  <c:v>68</c:v>
                </c:pt>
                <c:pt idx="29">
                  <c:v>67</c:v>
                </c:pt>
                <c:pt idx="30">
                  <c:v>62</c:v>
                </c:pt>
                <c:pt idx="31">
                  <c:v>64</c:v>
                </c:pt>
                <c:pt idx="32">
                  <c:v>69</c:v>
                </c:pt>
                <c:pt idx="33">
                  <c:v>61</c:v>
                </c:pt>
                <c:pt idx="34">
                  <c:v>59</c:v>
                </c:pt>
                <c:pt idx="35">
                  <c:v>60</c:v>
                </c:pt>
                <c:pt idx="36">
                  <c:v>19</c:v>
                </c:pt>
                <c:pt idx="37">
                  <c:v>30</c:v>
                </c:pt>
                <c:pt idx="38">
                  <c:v>27</c:v>
                </c:pt>
                <c:pt idx="39">
                  <c:v>22</c:v>
                </c:pt>
                <c:pt idx="40">
                  <c:v>29</c:v>
                </c:pt>
                <c:pt idx="41">
                  <c:v>28</c:v>
                </c:pt>
                <c:pt idx="42">
                  <c:v>31</c:v>
                </c:pt>
                <c:pt idx="43">
                  <c:v>31</c:v>
                </c:pt>
                <c:pt idx="44">
                  <c:v>23</c:v>
                </c:pt>
                <c:pt idx="45">
                  <c:v>29</c:v>
                </c:pt>
                <c:pt idx="46">
                  <c:v>40</c:v>
                </c:pt>
                <c:pt idx="47">
                  <c:v>49</c:v>
                </c:pt>
                <c:pt idx="48">
                  <c:v>50</c:v>
                </c:pt>
                <c:pt idx="49">
                  <c:v>45</c:v>
                </c:pt>
                <c:pt idx="50">
                  <c:v>48</c:v>
                </c:pt>
                <c:pt idx="51">
                  <c:v>46</c:v>
                </c:pt>
                <c:pt idx="52">
                  <c:v>44</c:v>
                </c:pt>
                <c:pt idx="53">
                  <c:v>42</c:v>
                </c:pt>
                <c:pt idx="54">
                  <c:v>45</c:v>
                </c:pt>
                <c:pt idx="55">
                  <c:v>50</c:v>
                </c:pt>
                <c:pt idx="56">
                  <c:v>56</c:v>
                </c:pt>
                <c:pt idx="57">
                  <c:v>57</c:v>
                </c:pt>
                <c:pt idx="58">
                  <c:v>53</c:v>
                </c:pt>
                <c:pt idx="59">
                  <c:v>47</c:v>
                </c:pt>
                <c:pt idx="60">
                  <c:v>47</c:v>
                </c:pt>
                <c:pt idx="61">
                  <c:v>54</c:v>
                </c:pt>
                <c:pt idx="62">
                  <c:v>60</c:v>
                </c:pt>
                <c:pt idx="63">
                  <c:v>57</c:v>
                </c:pt>
                <c:pt idx="64">
                  <c:v>58</c:v>
                </c:pt>
                <c:pt idx="65">
                  <c:v>52</c:v>
                </c:pt>
                <c:pt idx="66">
                  <c:v>73</c:v>
                </c:pt>
                <c:pt idx="67">
                  <c:v>52</c:v>
                </c:pt>
                <c:pt idx="68">
                  <c:v>59</c:v>
                </c:pt>
                <c:pt idx="69">
                  <c:v>61</c:v>
                </c:pt>
                <c:pt idx="70">
                  <c:v>58</c:v>
                </c:pt>
                <c:pt idx="71">
                  <c:v>61</c:v>
                </c:pt>
                <c:pt idx="72">
                  <c:v>57</c:v>
                </c:pt>
                <c:pt idx="73">
                  <c:v>52</c:v>
                </c:pt>
                <c:pt idx="74">
                  <c:v>54</c:v>
                </c:pt>
                <c:pt idx="75">
                  <c:v>66</c:v>
                </c:pt>
                <c:pt idx="76">
                  <c:v>74</c:v>
                </c:pt>
                <c:pt idx="77">
                  <c:v>72</c:v>
                </c:pt>
                <c:pt idx="78">
                  <c:v>67</c:v>
                </c:pt>
                <c:pt idx="79">
                  <c:v>63</c:v>
                </c:pt>
                <c:pt idx="80">
                  <c:v>54</c:v>
                </c:pt>
                <c:pt idx="81">
                  <c:v>50</c:v>
                </c:pt>
                <c:pt idx="82">
                  <c:v>63</c:v>
                </c:pt>
                <c:pt idx="83">
                  <c:v>67</c:v>
                </c:pt>
                <c:pt idx="84">
                  <c:v>74</c:v>
                </c:pt>
                <c:pt idx="85">
                  <c:v>71</c:v>
                </c:pt>
                <c:pt idx="86">
                  <c:v>63</c:v>
                </c:pt>
                <c:pt idx="87">
                  <c:v>60</c:v>
                </c:pt>
                <c:pt idx="88">
                  <c:v>58</c:v>
                </c:pt>
                <c:pt idx="89">
                  <c:v>63</c:v>
                </c:pt>
                <c:pt idx="90">
                  <c:v>71</c:v>
                </c:pt>
                <c:pt idx="91">
                  <c:v>63</c:v>
                </c:pt>
                <c:pt idx="92">
                  <c:v>62</c:v>
                </c:pt>
                <c:pt idx="93">
                  <c:v>48</c:v>
                </c:pt>
                <c:pt idx="94">
                  <c:v>50</c:v>
                </c:pt>
                <c:pt idx="95">
                  <c:v>52</c:v>
                </c:pt>
                <c:pt idx="96">
                  <c:v>60</c:v>
                </c:pt>
                <c:pt idx="97">
                  <c:v>73</c:v>
                </c:pt>
                <c:pt idx="98">
                  <c:v>70</c:v>
                </c:pt>
                <c:pt idx="99">
                  <c:v>68</c:v>
                </c:pt>
                <c:pt idx="100">
                  <c:v>60</c:v>
                </c:pt>
                <c:pt idx="101">
                  <c:v>62</c:v>
                </c:pt>
                <c:pt idx="102">
                  <c:v>58</c:v>
                </c:pt>
                <c:pt idx="103">
                  <c:v>68</c:v>
                </c:pt>
                <c:pt idx="104">
                  <c:v>76</c:v>
                </c:pt>
                <c:pt idx="105">
                  <c:v>75</c:v>
                </c:pt>
                <c:pt idx="106">
                  <c:v>71</c:v>
                </c:pt>
                <c:pt idx="107">
                  <c:v>67</c:v>
                </c:pt>
                <c:pt idx="108">
                  <c:v>59</c:v>
                </c:pt>
                <c:pt idx="109">
                  <c:v>53</c:v>
                </c:pt>
                <c:pt idx="110">
                  <c:v>63</c:v>
                </c:pt>
                <c:pt idx="111">
                  <c:v>66</c:v>
                </c:pt>
                <c:pt idx="112">
                  <c:v>64</c:v>
                </c:pt>
                <c:pt idx="113">
                  <c:v>64</c:v>
                </c:pt>
                <c:pt idx="114">
                  <c:v>67</c:v>
                </c:pt>
                <c:pt idx="115">
                  <c:v>63</c:v>
                </c:pt>
                <c:pt idx="116">
                  <c:v>66</c:v>
                </c:pt>
                <c:pt idx="117">
                  <c:v>61</c:v>
                </c:pt>
                <c:pt idx="118">
                  <c:v>57</c:v>
                </c:pt>
                <c:pt idx="119">
                  <c:v>51</c:v>
                </c:pt>
                <c:pt idx="120">
                  <c:v>47</c:v>
                </c:pt>
                <c:pt idx="121">
                  <c:v>59</c:v>
                </c:pt>
                <c:pt idx="122">
                  <c:v>60</c:v>
                </c:pt>
                <c:pt idx="123">
                  <c:v>63</c:v>
                </c:pt>
                <c:pt idx="124">
                  <c:v>62</c:v>
                </c:pt>
                <c:pt idx="125">
                  <c:v>70</c:v>
                </c:pt>
                <c:pt idx="126">
                  <c:v>73</c:v>
                </c:pt>
                <c:pt idx="127">
                  <c:v>74</c:v>
                </c:pt>
                <c:pt idx="128">
                  <c:v>66</c:v>
                </c:pt>
                <c:pt idx="129">
                  <c:v>65</c:v>
                </c:pt>
                <c:pt idx="130">
                  <c:v>62</c:v>
                </c:pt>
                <c:pt idx="131">
                  <c:v>75</c:v>
                </c:pt>
                <c:pt idx="132">
                  <c:v>82</c:v>
                </c:pt>
                <c:pt idx="133">
                  <c:v>83</c:v>
                </c:pt>
                <c:pt idx="134">
                  <c:v>74</c:v>
                </c:pt>
                <c:pt idx="135">
                  <c:v>77</c:v>
                </c:pt>
                <c:pt idx="136">
                  <c:v>73</c:v>
                </c:pt>
                <c:pt idx="137">
                  <c:v>64</c:v>
                </c:pt>
                <c:pt idx="138">
                  <c:v>86</c:v>
                </c:pt>
                <c:pt idx="139">
                  <c:v>91</c:v>
                </c:pt>
                <c:pt idx="140">
                  <c:v>94</c:v>
                </c:pt>
                <c:pt idx="141">
                  <c:v>95</c:v>
                </c:pt>
                <c:pt idx="142">
                  <c:v>90</c:v>
                </c:pt>
                <c:pt idx="143">
                  <c:v>73</c:v>
                </c:pt>
                <c:pt idx="144">
                  <c:v>76</c:v>
                </c:pt>
                <c:pt idx="145">
                  <c:v>93</c:v>
                </c:pt>
                <c:pt idx="146">
                  <c:v>90</c:v>
                </c:pt>
                <c:pt idx="147">
                  <c:v>87</c:v>
                </c:pt>
                <c:pt idx="148">
                  <c:v>79</c:v>
                </c:pt>
                <c:pt idx="149">
                  <c:v>71</c:v>
                </c:pt>
                <c:pt idx="150">
                  <c:v>63</c:v>
                </c:pt>
                <c:pt idx="151">
                  <c:v>57</c:v>
                </c:pt>
                <c:pt idx="152">
                  <c:v>62</c:v>
                </c:pt>
                <c:pt idx="153">
                  <c:v>72</c:v>
                </c:pt>
                <c:pt idx="154">
                  <c:v>64</c:v>
                </c:pt>
                <c:pt idx="155">
                  <c:v>56</c:v>
                </c:pt>
                <c:pt idx="156">
                  <c:v>66</c:v>
                </c:pt>
                <c:pt idx="157">
                  <c:v>57</c:v>
                </c:pt>
                <c:pt idx="158">
                  <c:v>58</c:v>
                </c:pt>
                <c:pt idx="159">
                  <c:v>51</c:v>
                </c:pt>
                <c:pt idx="160">
                  <c:v>52</c:v>
                </c:pt>
                <c:pt idx="161">
                  <c:v>46</c:v>
                </c:pt>
                <c:pt idx="162">
                  <c:v>46</c:v>
                </c:pt>
                <c:pt idx="163">
                  <c:v>51</c:v>
                </c:pt>
                <c:pt idx="164">
                  <c:v>53</c:v>
                </c:pt>
                <c:pt idx="165">
                  <c:v>50</c:v>
                </c:pt>
                <c:pt idx="166">
                  <c:v>56</c:v>
                </c:pt>
                <c:pt idx="167">
                  <c:v>93</c:v>
                </c:pt>
                <c:pt idx="168">
                  <c:v>62</c:v>
                </c:pt>
                <c:pt idx="169">
                  <c:v>54</c:v>
                </c:pt>
                <c:pt idx="170">
                  <c:v>52</c:v>
                </c:pt>
                <c:pt idx="171">
                  <c:v>53</c:v>
                </c:pt>
                <c:pt idx="172">
                  <c:v>48</c:v>
                </c:pt>
                <c:pt idx="173">
                  <c:v>51</c:v>
                </c:pt>
                <c:pt idx="174">
                  <c:v>56</c:v>
                </c:pt>
                <c:pt idx="175">
                  <c:v>53</c:v>
                </c:pt>
                <c:pt idx="176">
                  <c:v>54</c:v>
                </c:pt>
                <c:pt idx="177">
                  <c:v>53</c:v>
                </c:pt>
                <c:pt idx="178">
                  <c:v>46</c:v>
                </c:pt>
                <c:pt idx="179">
                  <c:v>47</c:v>
                </c:pt>
                <c:pt idx="180">
                  <c:v>52</c:v>
                </c:pt>
                <c:pt idx="181">
                  <c:v>60</c:v>
                </c:pt>
                <c:pt idx="182">
                  <c:v>75</c:v>
                </c:pt>
                <c:pt idx="183">
                  <c:v>66</c:v>
                </c:pt>
                <c:pt idx="184">
                  <c:v>69</c:v>
                </c:pt>
                <c:pt idx="185">
                  <c:v>63</c:v>
                </c:pt>
                <c:pt idx="186">
                  <c:v>59</c:v>
                </c:pt>
                <c:pt idx="187">
                  <c:v>66</c:v>
                </c:pt>
                <c:pt idx="188">
                  <c:v>63</c:v>
                </c:pt>
                <c:pt idx="189">
                  <c:v>71</c:v>
                </c:pt>
                <c:pt idx="190">
                  <c:v>69</c:v>
                </c:pt>
                <c:pt idx="191">
                  <c:v>69</c:v>
                </c:pt>
                <c:pt idx="192">
                  <c:v>59</c:v>
                </c:pt>
                <c:pt idx="193">
                  <c:v>61</c:v>
                </c:pt>
                <c:pt idx="194">
                  <c:v>68</c:v>
                </c:pt>
                <c:pt idx="195">
                  <c:v>68</c:v>
                </c:pt>
                <c:pt idx="196">
                  <c:v>72</c:v>
                </c:pt>
                <c:pt idx="197">
                  <c:v>66</c:v>
                </c:pt>
                <c:pt idx="198">
                  <c:v>78</c:v>
                </c:pt>
                <c:pt idx="199">
                  <c:v>55</c:v>
                </c:pt>
                <c:pt idx="200">
                  <c:v>60</c:v>
                </c:pt>
                <c:pt idx="201">
                  <c:v>61</c:v>
                </c:pt>
                <c:pt idx="202">
                  <c:v>62</c:v>
                </c:pt>
                <c:pt idx="203">
                  <c:v>71</c:v>
                </c:pt>
                <c:pt idx="204">
                  <c:v>74</c:v>
                </c:pt>
                <c:pt idx="205">
                  <c:v>70</c:v>
                </c:pt>
                <c:pt idx="206">
                  <c:v>62</c:v>
                </c:pt>
                <c:pt idx="207">
                  <c:v>58</c:v>
                </c:pt>
                <c:pt idx="208">
                  <c:v>66</c:v>
                </c:pt>
                <c:pt idx="209">
                  <c:v>63</c:v>
                </c:pt>
                <c:pt idx="210">
                  <c:v>64</c:v>
                </c:pt>
                <c:pt idx="211">
                  <c:v>65</c:v>
                </c:pt>
                <c:pt idx="212">
                  <c:v>67</c:v>
                </c:pt>
                <c:pt idx="213">
                  <c:v>53</c:v>
                </c:pt>
                <c:pt idx="214">
                  <c:v>59</c:v>
                </c:pt>
                <c:pt idx="215">
                  <c:v>61</c:v>
                </c:pt>
                <c:pt idx="216">
                  <c:v>63</c:v>
                </c:pt>
                <c:pt idx="217">
                  <c:v>65</c:v>
                </c:pt>
                <c:pt idx="218">
                  <c:v>64</c:v>
                </c:pt>
                <c:pt idx="219">
                  <c:v>67</c:v>
                </c:pt>
                <c:pt idx="220">
                  <c:v>65</c:v>
                </c:pt>
                <c:pt idx="221">
                  <c:v>60</c:v>
                </c:pt>
                <c:pt idx="222">
                  <c:v>65</c:v>
                </c:pt>
                <c:pt idx="223">
                  <c:v>63</c:v>
                </c:pt>
                <c:pt idx="224">
                  <c:v>83</c:v>
                </c:pt>
                <c:pt idx="225">
                  <c:v>81</c:v>
                </c:pt>
                <c:pt idx="226">
                  <c:v>75</c:v>
                </c:pt>
                <c:pt idx="227">
                  <c:v>76</c:v>
                </c:pt>
                <c:pt idx="228">
                  <c:v>75</c:v>
                </c:pt>
                <c:pt idx="229">
                  <c:v>72</c:v>
                </c:pt>
                <c:pt idx="230">
                  <c:v>85</c:v>
                </c:pt>
                <c:pt idx="231">
                  <c:v>85</c:v>
                </c:pt>
                <c:pt idx="232">
                  <c:v>81</c:v>
                </c:pt>
                <c:pt idx="233">
                  <c:v>77</c:v>
                </c:pt>
                <c:pt idx="234">
                  <c:v>72</c:v>
                </c:pt>
                <c:pt idx="235">
                  <c:v>73</c:v>
                </c:pt>
                <c:pt idx="236">
                  <c:v>76</c:v>
                </c:pt>
                <c:pt idx="237">
                  <c:v>91</c:v>
                </c:pt>
                <c:pt idx="238">
                  <c:v>95</c:v>
                </c:pt>
                <c:pt idx="239">
                  <c:v>100</c:v>
                </c:pt>
                <c:pt idx="240">
                  <c:v>87</c:v>
                </c:pt>
                <c:pt idx="241">
                  <c:v>81</c:v>
                </c:pt>
                <c:pt idx="242">
                  <c:v>78</c:v>
                </c:pt>
                <c:pt idx="243">
                  <c:v>87</c:v>
                </c:pt>
                <c:pt idx="244">
                  <c:v>98</c:v>
                </c:pt>
                <c:pt idx="245">
                  <c:v>101</c:v>
                </c:pt>
                <c:pt idx="246">
                  <c:v>110</c:v>
                </c:pt>
                <c:pt idx="247">
                  <c:v>100</c:v>
                </c:pt>
                <c:pt idx="248">
                  <c:v>93</c:v>
                </c:pt>
                <c:pt idx="249">
                  <c:v>84</c:v>
                </c:pt>
                <c:pt idx="250">
                  <c:v>74</c:v>
                </c:pt>
                <c:pt idx="251">
                  <c:v>121</c:v>
                </c:pt>
                <c:pt idx="252">
                  <c:v>98</c:v>
                </c:pt>
                <c:pt idx="253">
                  <c:v>95</c:v>
                </c:pt>
                <c:pt idx="254">
                  <c:v>102</c:v>
                </c:pt>
                <c:pt idx="255">
                  <c:v>91</c:v>
                </c:pt>
                <c:pt idx="256">
                  <c:v>88</c:v>
                </c:pt>
                <c:pt idx="257">
                  <c:v>95</c:v>
                </c:pt>
                <c:pt idx="258">
                  <c:v>96</c:v>
                </c:pt>
                <c:pt idx="259">
                  <c:v>109</c:v>
                </c:pt>
                <c:pt idx="260">
                  <c:v>106</c:v>
                </c:pt>
                <c:pt idx="261">
                  <c:v>92</c:v>
                </c:pt>
                <c:pt idx="262">
                  <c:v>81</c:v>
                </c:pt>
                <c:pt idx="263">
                  <c:v>86</c:v>
                </c:pt>
                <c:pt idx="264">
                  <c:v>107</c:v>
                </c:pt>
                <c:pt idx="265">
                  <c:v>102</c:v>
                </c:pt>
                <c:pt idx="266">
                  <c:v>108</c:v>
                </c:pt>
                <c:pt idx="267">
                  <c:v>118</c:v>
                </c:pt>
                <c:pt idx="268">
                  <c:v>100</c:v>
                </c:pt>
                <c:pt idx="269">
                  <c:v>88</c:v>
                </c:pt>
                <c:pt idx="270">
                  <c:v>80</c:v>
                </c:pt>
                <c:pt idx="271">
                  <c:v>75</c:v>
                </c:pt>
                <c:pt idx="272">
                  <c:v>55</c:v>
                </c:pt>
                <c:pt idx="273">
                  <c:v>62</c:v>
                </c:pt>
                <c:pt idx="274">
                  <c:v>59</c:v>
                </c:pt>
                <c:pt idx="275">
                  <c:v>63</c:v>
                </c:pt>
                <c:pt idx="276">
                  <c:v>71</c:v>
                </c:pt>
                <c:pt idx="277">
                  <c:v>73</c:v>
                </c:pt>
                <c:pt idx="278">
                  <c:v>87</c:v>
                </c:pt>
                <c:pt idx="279">
                  <c:v>86</c:v>
                </c:pt>
                <c:pt idx="280">
                  <c:v>102</c:v>
                </c:pt>
                <c:pt idx="281">
                  <c:v>112</c:v>
                </c:pt>
                <c:pt idx="282">
                  <c:v>98</c:v>
                </c:pt>
                <c:pt idx="283">
                  <c:v>97</c:v>
                </c:pt>
                <c:pt idx="284">
                  <c:v>92</c:v>
                </c:pt>
                <c:pt idx="285">
                  <c:v>97</c:v>
                </c:pt>
                <c:pt idx="286">
                  <c:v>111</c:v>
                </c:pt>
                <c:pt idx="287">
                  <c:v>104</c:v>
                </c:pt>
                <c:pt idx="288">
                  <c:v>109</c:v>
                </c:pt>
                <c:pt idx="289">
                  <c:v>103</c:v>
                </c:pt>
                <c:pt idx="290">
                  <c:v>105</c:v>
                </c:pt>
                <c:pt idx="291">
                  <c:v>87</c:v>
                </c:pt>
                <c:pt idx="292">
                  <c:v>97</c:v>
                </c:pt>
                <c:pt idx="293">
                  <c:v>104</c:v>
                </c:pt>
                <c:pt idx="294">
                  <c:v>104</c:v>
                </c:pt>
                <c:pt idx="295">
                  <c:v>104</c:v>
                </c:pt>
                <c:pt idx="296">
                  <c:v>93</c:v>
                </c:pt>
                <c:pt idx="297">
                  <c:v>94</c:v>
                </c:pt>
                <c:pt idx="298">
                  <c:v>85</c:v>
                </c:pt>
                <c:pt idx="299">
                  <c:v>89</c:v>
                </c:pt>
                <c:pt idx="300">
                  <c:v>95</c:v>
                </c:pt>
                <c:pt idx="301">
                  <c:v>105</c:v>
                </c:pt>
                <c:pt idx="302">
                  <c:v>105</c:v>
                </c:pt>
                <c:pt idx="303">
                  <c:v>101</c:v>
                </c:pt>
                <c:pt idx="304">
                  <c:v>93</c:v>
                </c:pt>
                <c:pt idx="305">
                  <c:v>85</c:v>
                </c:pt>
                <c:pt idx="306">
                  <c:v>101</c:v>
                </c:pt>
                <c:pt idx="307">
                  <c:v>101</c:v>
                </c:pt>
                <c:pt idx="308">
                  <c:v>104</c:v>
                </c:pt>
                <c:pt idx="309">
                  <c:v>100</c:v>
                </c:pt>
                <c:pt idx="310">
                  <c:v>104</c:v>
                </c:pt>
                <c:pt idx="311">
                  <c:v>91</c:v>
                </c:pt>
                <c:pt idx="312">
                  <c:v>92</c:v>
                </c:pt>
                <c:pt idx="313">
                  <c:v>108</c:v>
                </c:pt>
                <c:pt idx="314">
                  <c:v>791</c:v>
                </c:pt>
                <c:pt idx="315">
                  <c:v>118</c:v>
                </c:pt>
                <c:pt idx="316">
                  <c:v>103</c:v>
                </c:pt>
                <c:pt idx="317">
                  <c:v>98</c:v>
                </c:pt>
                <c:pt idx="318">
                  <c:v>85</c:v>
                </c:pt>
                <c:pt idx="319">
                  <c:v>86</c:v>
                </c:pt>
                <c:pt idx="320">
                  <c:v>93</c:v>
                </c:pt>
                <c:pt idx="321">
                  <c:v>99</c:v>
                </c:pt>
                <c:pt idx="322">
                  <c:v>101</c:v>
                </c:pt>
                <c:pt idx="323">
                  <c:v>92</c:v>
                </c:pt>
                <c:pt idx="324">
                  <c:v>86</c:v>
                </c:pt>
                <c:pt idx="325">
                  <c:v>90</c:v>
                </c:pt>
                <c:pt idx="326">
                  <c:v>84</c:v>
                </c:pt>
                <c:pt idx="327">
                  <c:v>87</c:v>
                </c:pt>
                <c:pt idx="328">
                  <c:v>91</c:v>
                </c:pt>
                <c:pt idx="329">
                  <c:v>104</c:v>
                </c:pt>
                <c:pt idx="330">
                  <c:v>96</c:v>
                </c:pt>
                <c:pt idx="331">
                  <c:v>91</c:v>
                </c:pt>
                <c:pt idx="332">
                  <c:v>83</c:v>
                </c:pt>
                <c:pt idx="333">
                  <c:v>84</c:v>
                </c:pt>
                <c:pt idx="334">
                  <c:v>83</c:v>
                </c:pt>
                <c:pt idx="335">
                  <c:v>96</c:v>
                </c:pt>
                <c:pt idx="336">
                  <c:v>91</c:v>
                </c:pt>
                <c:pt idx="337">
                  <c:v>88</c:v>
                </c:pt>
                <c:pt idx="338">
                  <c:v>95</c:v>
                </c:pt>
                <c:pt idx="339">
                  <c:v>87</c:v>
                </c:pt>
                <c:pt idx="340">
                  <c:v>80</c:v>
                </c:pt>
                <c:pt idx="341">
                  <c:v>83</c:v>
                </c:pt>
                <c:pt idx="342">
                  <c:v>86</c:v>
                </c:pt>
                <c:pt idx="343">
                  <c:v>85</c:v>
                </c:pt>
                <c:pt idx="344">
                  <c:v>102</c:v>
                </c:pt>
                <c:pt idx="345">
                  <c:v>393</c:v>
                </c:pt>
                <c:pt idx="346">
                  <c:v>101</c:v>
                </c:pt>
                <c:pt idx="347">
                  <c:v>86</c:v>
                </c:pt>
                <c:pt idx="348">
                  <c:v>98</c:v>
                </c:pt>
                <c:pt idx="349">
                  <c:v>109</c:v>
                </c:pt>
                <c:pt idx="350">
                  <c:v>110</c:v>
                </c:pt>
                <c:pt idx="351">
                  <c:v>98</c:v>
                </c:pt>
                <c:pt idx="352">
                  <c:v>101</c:v>
                </c:pt>
                <c:pt idx="353">
                  <c:v>97</c:v>
                </c:pt>
                <c:pt idx="354">
                  <c:v>84</c:v>
                </c:pt>
                <c:pt idx="355">
                  <c:v>98</c:v>
                </c:pt>
                <c:pt idx="356">
                  <c:v>96</c:v>
                </c:pt>
                <c:pt idx="357">
                  <c:v>98</c:v>
                </c:pt>
                <c:pt idx="358">
                  <c:v>94</c:v>
                </c:pt>
                <c:pt idx="359">
                  <c:v>96</c:v>
                </c:pt>
                <c:pt idx="360">
                  <c:v>91</c:v>
                </c:pt>
                <c:pt idx="361">
                  <c:v>86</c:v>
                </c:pt>
                <c:pt idx="362">
                  <c:v>81</c:v>
                </c:pt>
                <c:pt idx="363">
                  <c:v>83</c:v>
                </c:pt>
                <c:pt idx="364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87-4260-AC68-817D9A11AF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4398408"/>
        <c:axId val="714399392"/>
      </c:lineChart>
      <c:catAx>
        <c:axId val="177461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  <c:max val="1800"/>
        </c:scaling>
        <c:delete val="1"/>
        <c:axPos val="l"/>
        <c:numFmt formatCode="General" sourceLinked="1"/>
        <c:majorTickMark val="out"/>
        <c:minorTickMark val="none"/>
        <c:tickLblPos val="nextTo"/>
        <c:crossAx val="177461960"/>
        <c:crosses val="autoZero"/>
        <c:crossBetween val="between"/>
      </c:valAx>
      <c:catAx>
        <c:axId val="714398408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714399392"/>
        <c:crosses val="max"/>
        <c:auto val="1"/>
        <c:lblAlgn val="ctr"/>
        <c:lblOffset val="100"/>
        <c:noMultiLvlLbl val="0"/>
      </c:catAx>
      <c:valAx>
        <c:axId val="714399392"/>
        <c:scaling>
          <c:orientation val="minMax"/>
          <c:max val="800"/>
        </c:scaling>
        <c:delete val="1"/>
        <c:axPos val="r"/>
        <c:numFmt formatCode="General" sourceLinked="1"/>
        <c:majorTickMark val="out"/>
        <c:minorTickMark val="none"/>
        <c:tickLblPos val="nextTo"/>
        <c:crossAx val="714398408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[表1购买商品.xls]数据透视表!数据透视表3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18722888378976099"/>
          <c:y val="0.142229128852705"/>
          <c:w val="0.62851289920572395"/>
          <c:h val="0.69379481484396599"/>
        </c:manualLayout>
      </c:layout>
      <c:doughnutChart>
        <c:varyColors val="1"/>
        <c:ser>
          <c:idx val="0"/>
          <c:order val="0"/>
          <c:tx>
            <c:strRef>
              <c:f>数据透视表!$L$5:$L$6</c:f>
              <c:strCache>
                <c:ptCount val="1"/>
                <c:pt idx="0">
                  <c:v>计数项:购买行为编号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65-423C-A418-4514A7329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5-423C-A418-4514A7329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65-423C-A418-4514A7329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65-423C-A418-4514A7329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B65-423C-A418-4514A7329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B65-423C-A418-4514A7329C07}"/>
              </c:ext>
            </c:extLst>
          </c:dPt>
          <c:cat>
            <c:numRef>
              <c:f>数据透视表!$K$7:$K$13</c:f>
              <c:numCache>
                <c:formatCode>General</c:formatCode>
                <c:ptCount val="6"/>
                <c:pt idx="0">
                  <c:v>50008168</c:v>
                </c:pt>
                <c:pt idx="1">
                  <c:v>28</c:v>
                </c:pt>
                <c:pt idx="2">
                  <c:v>50014815</c:v>
                </c:pt>
                <c:pt idx="3">
                  <c:v>50022520</c:v>
                </c:pt>
                <c:pt idx="4">
                  <c:v>122650008</c:v>
                </c:pt>
                <c:pt idx="5">
                  <c:v>38</c:v>
                </c:pt>
              </c:numCache>
            </c:numRef>
          </c:cat>
          <c:val>
            <c:numRef>
              <c:f>数据透视表!$L$7:$L$13</c:f>
              <c:numCache>
                <c:formatCode>0.00%</c:formatCode>
                <c:ptCount val="6"/>
                <c:pt idx="0">
                  <c:v>0.42503005870287902</c:v>
                </c:pt>
                <c:pt idx="1">
                  <c:v>0.22961312681236301</c:v>
                </c:pt>
                <c:pt idx="2">
                  <c:v>0.156871065846241</c:v>
                </c:pt>
                <c:pt idx="3">
                  <c:v>7.4474856779121607E-2</c:v>
                </c:pt>
                <c:pt idx="4">
                  <c:v>7.2423792347407895E-2</c:v>
                </c:pt>
                <c:pt idx="5">
                  <c:v>4.15870995119881E-2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B65-423C-A418-4514A7329C07}"/>
            </c:ext>
          </c:extLst>
        </c:ser>
        <c:ser>
          <c:idx val="1"/>
          <c:order val="1"/>
          <c:tx>
            <c:strRef>
              <c:f>数据透视表!$M$5:$M$6</c:f>
              <c:strCache>
                <c:ptCount val="1"/>
                <c:pt idx="0">
                  <c:v>求和项:购买数量</c:v>
                </c:pt>
              </c:strCache>
            </c:strRef>
          </c:tx>
          <c:spPr>
            <a:effectLst>
              <a:outerShdw blurRad="558800" dist="38100" dir="2700000" sx="113000" sy="113000" algn="tl" rotWithShape="0">
                <a:prstClr val="black">
                  <a:alpha val="72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outerShdw blurRad="558800" dist="38100" dir="2700000" sx="113000" sy="113000" algn="tl" rotWithShape="0">
                  <a:prstClr val="black">
                    <a:alpha val="72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9B65-423C-A418-4514A7329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558800" dist="38100" dir="2700000" sx="113000" sy="113000" algn="tl" rotWithShape="0">
                  <a:prstClr val="black">
                    <a:alpha val="72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9B65-423C-A418-4514A7329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558800" dist="38100" dir="2700000" sx="113000" sy="113000" algn="tl" rotWithShape="0">
                  <a:prstClr val="black">
                    <a:alpha val="72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9B65-423C-A418-4514A7329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558800" dist="38100" dir="2700000" sx="113000" sy="113000" algn="tl" rotWithShape="0">
                  <a:prstClr val="black">
                    <a:alpha val="72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9B65-423C-A418-4514A7329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558800" dist="38100" dir="2700000" sx="113000" sy="113000" algn="tl" rotWithShape="0">
                  <a:prstClr val="black">
                    <a:alpha val="72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9B65-423C-A418-4514A7329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>
                <a:outerShdw blurRad="558800" dist="38100" dir="2700000" sx="113000" sy="113000" algn="tl" rotWithShape="0">
                  <a:prstClr val="black">
                    <a:alpha val="72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9B65-423C-A418-4514A7329C07}"/>
              </c:ext>
            </c:extLst>
          </c:dPt>
          <c:cat>
            <c:numRef>
              <c:f>数据透视表!$K$7:$K$13</c:f>
              <c:numCache>
                <c:formatCode>General</c:formatCode>
                <c:ptCount val="6"/>
                <c:pt idx="0">
                  <c:v>50008168</c:v>
                </c:pt>
                <c:pt idx="1">
                  <c:v>28</c:v>
                </c:pt>
                <c:pt idx="2">
                  <c:v>50014815</c:v>
                </c:pt>
                <c:pt idx="3">
                  <c:v>50022520</c:v>
                </c:pt>
                <c:pt idx="4">
                  <c:v>122650008</c:v>
                </c:pt>
                <c:pt idx="5">
                  <c:v>38</c:v>
                </c:pt>
              </c:numCache>
            </c:numRef>
          </c:cat>
          <c:val>
            <c:numRef>
              <c:f>数据透视表!$M$7:$M$13</c:f>
              <c:numCache>
                <c:formatCode>0.00%</c:formatCode>
                <c:ptCount val="6"/>
                <c:pt idx="0">
                  <c:v>0.26064794323000701</c:v>
                </c:pt>
                <c:pt idx="1">
                  <c:v>0.34111969387609398</c:v>
                </c:pt>
                <c:pt idx="2">
                  <c:v>0.27311278324314298</c:v>
                </c:pt>
                <c:pt idx="3">
                  <c:v>4.2334765909447902E-2</c:v>
                </c:pt>
                <c:pt idx="4">
                  <c:v>3.10692919456859E-2</c:v>
                </c:pt>
                <c:pt idx="5">
                  <c:v>5.1715521795622298E-2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9B65-423C-A418-4514A7329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6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83275214613730497"/>
          <c:w val="0.99486944780568998"/>
          <c:h val="0.1672478538626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[表2婴儿信息.xlsx]Sheet3!数据透视表2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女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Sheet3!$A$5:$A$9</c:f>
              <c:strCache>
                <c:ptCount val="4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9-12</c:v>
                </c:pt>
              </c:strCache>
            </c:strRef>
          </c:cat>
          <c:val>
            <c:numRef>
              <c:f>Sheet3!$B$5:$B$9</c:f>
              <c:numCache>
                <c:formatCode>General</c:formatCode>
                <c:ptCount val="4"/>
                <c:pt idx="0">
                  <c:v>312</c:v>
                </c:pt>
                <c:pt idx="1">
                  <c:v>83</c:v>
                </c:pt>
                <c:pt idx="2">
                  <c:v>15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B-4865-B306-6353A707D38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男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Sheet3!$A$5:$A$9</c:f>
              <c:strCache>
                <c:ptCount val="4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9-12</c:v>
                </c:pt>
              </c:strCache>
            </c:strRef>
          </c:cat>
          <c:val>
            <c:numRef>
              <c:f>Sheet3!$C$5:$C$9</c:f>
              <c:numCache>
                <c:formatCode>General</c:formatCode>
                <c:ptCount val="4"/>
                <c:pt idx="0">
                  <c:v>298</c:v>
                </c:pt>
                <c:pt idx="1">
                  <c:v>120</c:v>
                </c:pt>
                <c:pt idx="2">
                  <c:v>25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AB-4865-B306-6353A707D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792160"/>
        <c:axId val="580791504"/>
      </c:barChart>
      <c:catAx>
        <c:axId val="580792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2">
                <a:lumMod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0791504"/>
        <c:crosses val="autoZero"/>
        <c:auto val="1"/>
        <c:lblAlgn val="ctr"/>
        <c:lblOffset val="100"/>
        <c:noMultiLvlLbl val="0"/>
      </c:catAx>
      <c:valAx>
        <c:axId val="5807915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8079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5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[表2婴儿信息.xlsx]Sheet3!数据透视表3</c:name>
    <c:fmtId val="-1"/>
  </c:pivotSource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Sheet3!$B$26:$B$27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Sheet3!$A$28:$A$40</c:f>
              <c:multiLvlStrCache>
                <c:ptCount val="8"/>
                <c:lvl>
                  <c:pt idx="0">
                    <c:v>女</c:v>
                  </c:pt>
                  <c:pt idx="1">
                    <c:v>男</c:v>
                  </c:pt>
                  <c:pt idx="2">
                    <c:v>女</c:v>
                  </c:pt>
                  <c:pt idx="3">
                    <c:v>男</c:v>
                  </c:pt>
                  <c:pt idx="4">
                    <c:v>女</c:v>
                  </c:pt>
                  <c:pt idx="5">
                    <c:v>男</c:v>
                  </c:pt>
                  <c:pt idx="6">
                    <c:v>女</c:v>
                  </c:pt>
                  <c:pt idx="7">
                    <c:v>男</c:v>
                  </c:pt>
                </c:lvl>
                <c:lvl>
                  <c:pt idx="0">
                    <c:v>0-2</c:v>
                  </c:pt>
                  <c:pt idx="2">
                    <c:v>3-5</c:v>
                  </c:pt>
                  <c:pt idx="4">
                    <c:v>6-8</c:v>
                  </c:pt>
                  <c:pt idx="6">
                    <c:v>9-12</c:v>
                  </c:pt>
                </c:lvl>
              </c:multiLvlStrCache>
            </c:multiLvlStrRef>
          </c:cat>
          <c:val>
            <c:numRef>
              <c:f>Sheet3!$B$28:$B$40</c:f>
              <c:numCache>
                <c:formatCode>General</c:formatCode>
                <c:ptCount val="8"/>
                <c:pt idx="0">
                  <c:v>81</c:v>
                </c:pt>
                <c:pt idx="1">
                  <c:v>118</c:v>
                </c:pt>
                <c:pt idx="2">
                  <c:v>26</c:v>
                </c:pt>
                <c:pt idx="3">
                  <c:v>38</c:v>
                </c:pt>
                <c:pt idx="4">
                  <c:v>4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C-4D6E-A1B2-0C103375FD2E}"/>
            </c:ext>
          </c:extLst>
        </c:ser>
        <c:ser>
          <c:idx val="1"/>
          <c:order val="1"/>
          <c:tx>
            <c:strRef>
              <c:f>Sheet3!$C$26:$C$27</c:f>
              <c:strCache>
                <c:ptCount val="1"/>
                <c:pt idx="0">
                  <c:v>38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Sheet3!$A$28:$A$40</c:f>
              <c:multiLvlStrCache>
                <c:ptCount val="8"/>
                <c:lvl>
                  <c:pt idx="0">
                    <c:v>女</c:v>
                  </c:pt>
                  <c:pt idx="1">
                    <c:v>男</c:v>
                  </c:pt>
                  <c:pt idx="2">
                    <c:v>女</c:v>
                  </c:pt>
                  <c:pt idx="3">
                    <c:v>男</c:v>
                  </c:pt>
                  <c:pt idx="4">
                    <c:v>女</c:v>
                  </c:pt>
                  <c:pt idx="5">
                    <c:v>男</c:v>
                  </c:pt>
                  <c:pt idx="6">
                    <c:v>女</c:v>
                  </c:pt>
                  <c:pt idx="7">
                    <c:v>男</c:v>
                  </c:pt>
                </c:lvl>
                <c:lvl>
                  <c:pt idx="0">
                    <c:v>0-2</c:v>
                  </c:pt>
                  <c:pt idx="2">
                    <c:v>3-5</c:v>
                  </c:pt>
                  <c:pt idx="4">
                    <c:v>6-8</c:v>
                  </c:pt>
                  <c:pt idx="6">
                    <c:v>9-12</c:v>
                  </c:pt>
                </c:lvl>
              </c:multiLvlStrCache>
            </c:multiLvlStrRef>
          </c:cat>
          <c:val>
            <c:numRef>
              <c:f>Sheet3!$C$28:$C$40</c:f>
              <c:numCache>
                <c:formatCode>General</c:formatCode>
                <c:ptCount val="8"/>
                <c:pt idx="0">
                  <c:v>38</c:v>
                </c:pt>
                <c:pt idx="1">
                  <c:v>80</c:v>
                </c:pt>
                <c:pt idx="2">
                  <c:v>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3C-4D6E-A1B2-0C103375FD2E}"/>
            </c:ext>
          </c:extLst>
        </c:ser>
        <c:ser>
          <c:idx val="2"/>
          <c:order val="2"/>
          <c:tx>
            <c:strRef>
              <c:f>Sheet3!$D$26:$D$27</c:f>
              <c:strCache>
                <c:ptCount val="1"/>
                <c:pt idx="0">
                  <c:v>50008168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Sheet3!$A$28:$A$40</c:f>
              <c:multiLvlStrCache>
                <c:ptCount val="8"/>
                <c:lvl>
                  <c:pt idx="0">
                    <c:v>女</c:v>
                  </c:pt>
                  <c:pt idx="1">
                    <c:v>男</c:v>
                  </c:pt>
                  <c:pt idx="2">
                    <c:v>女</c:v>
                  </c:pt>
                  <c:pt idx="3">
                    <c:v>男</c:v>
                  </c:pt>
                  <c:pt idx="4">
                    <c:v>女</c:v>
                  </c:pt>
                  <c:pt idx="5">
                    <c:v>男</c:v>
                  </c:pt>
                  <c:pt idx="6">
                    <c:v>女</c:v>
                  </c:pt>
                  <c:pt idx="7">
                    <c:v>男</c:v>
                  </c:pt>
                </c:lvl>
                <c:lvl>
                  <c:pt idx="0">
                    <c:v>0-2</c:v>
                  </c:pt>
                  <c:pt idx="2">
                    <c:v>3-5</c:v>
                  </c:pt>
                  <c:pt idx="4">
                    <c:v>6-8</c:v>
                  </c:pt>
                  <c:pt idx="6">
                    <c:v>9-12</c:v>
                  </c:pt>
                </c:lvl>
              </c:multiLvlStrCache>
            </c:multiLvlStrRef>
          </c:cat>
          <c:val>
            <c:numRef>
              <c:f>Sheet3!$D$28:$D$40</c:f>
              <c:numCache>
                <c:formatCode>General</c:formatCode>
                <c:ptCount val="8"/>
                <c:pt idx="0">
                  <c:v>132</c:v>
                </c:pt>
                <c:pt idx="1">
                  <c:v>134</c:v>
                </c:pt>
                <c:pt idx="2">
                  <c:v>49</c:v>
                </c:pt>
                <c:pt idx="3">
                  <c:v>72</c:v>
                </c:pt>
                <c:pt idx="4">
                  <c:v>11</c:v>
                </c:pt>
                <c:pt idx="5">
                  <c:v>24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3C-4D6E-A1B2-0C103375FD2E}"/>
            </c:ext>
          </c:extLst>
        </c:ser>
        <c:ser>
          <c:idx val="3"/>
          <c:order val="3"/>
          <c:tx>
            <c:strRef>
              <c:f>Sheet3!$E$26:$E$27</c:f>
              <c:strCache>
                <c:ptCount val="1"/>
                <c:pt idx="0">
                  <c:v>50014815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Sheet3!$A$28:$A$40</c:f>
              <c:multiLvlStrCache>
                <c:ptCount val="8"/>
                <c:lvl>
                  <c:pt idx="0">
                    <c:v>女</c:v>
                  </c:pt>
                  <c:pt idx="1">
                    <c:v>男</c:v>
                  </c:pt>
                  <c:pt idx="2">
                    <c:v>女</c:v>
                  </c:pt>
                  <c:pt idx="3">
                    <c:v>男</c:v>
                  </c:pt>
                  <c:pt idx="4">
                    <c:v>女</c:v>
                  </c:pt>
                  <c:pt idx="5">
                    <c:v>男</c:v>
                  </c:pt>
                  <c:pt idx="6">
                    <c:v>女</c:v>
                  </c:pt>
                  <c:pt idx="7">
                    <c:v>男</c:v>
                  </c:pt>
                </c:lvl>
                <c:lvl>
                  <c:pt idx="0">
                    <c:v>0-2</c:v>
                  </c:pt>
                  <c:pt idx="2">
                    <c:v>3-5</c:v>
                  </c:pt>
                  <c:pt idx="4">
                    <c:v>6-8</c:v>
                  </c:pt>
                  <c:pt idx="6">
                    <c:v>9-12</c:v>
                  </c:pt>
                </c:lvl>
              </c:multiLvlStrCache>
            </c:multiLvlStrRef>
          </c:cat>
          <c:val>
            <c:numRef>
              <c:f>Sheet3!$E$28:$E$40</c:f>
              <c:numCache>
                <c:formatCode>General</c:formatCode>
                <c:ptCount val="8"/>
                <c:pt idx="0">
                  <c:v>103</c:v>
                </c:pt>
                <c:pt idx="1">
                  <c:v>297</c:v>
                </c:pt>
                <c:pt idx="2">
                  <c:v>6</c:v>
                </c:pt>
                <c:pt idx="3">
                  <c:v>23</c:v>
                </c:pt>
                <c:pt idx="5">
                  <c:v>7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3C-4D6E-A1B2-0C103375FD2E}"/>
            </c:ext>
          </c:extLst>
        </c:ser>
        <c:ser>
          <c:idx val="4"/>
          <c:order val="4"/>
          <c:tx>
            <c:strRef>
              <c:f>Sheet3!$F$26:$F$27</c:f>
              <c:strCache>
                <c:ptCount val="1"/>
                <c:pt idx="0">
                  <c:v>50022520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Sheet3!$A$28:$A$40</c:f>
              <c:multiLvlStrCache>
                <c:ptCount val="8"/>
                <c:lvl>
                  <c:pt idx="0">
                    <c:v>女</c:v>
                  </c:pt>
                  <c:pt idx="1">
                    <c:v>男</c:v>
                  </c:pt>
                  <c:pt idx="2">
                    <c:v>女</c:v>
                  </c:pt>
                  <c:pt idx="3">
                    <c:v>男</c:v>
                  </c:pt>
                  <c:pt idx="4">
                    <c:v>女</c:v>
                  </c:pt>
                  <c:pt idx="5">
                    <c:v>男</c:v>
                  </c:pt>
                  <c:pt idx="6">
                    <c:v>女</c:v>
                  </c:pt>
                  <c:pt idx="7">
                    <c:v>男</c:v>
                  </c:pt>
                </c:lvl>
                <c:lvl>
                  <c:pt idx="0">
                    <c:v>0-2</c:v>
                  </c:pt>
                  <c:pt idx="2">
                    <c:v>3-5</c:v>
                  </c:pt>
                  <c:pt idx="4">
                    <c:v>6-8</c:v>
                  </c:pt>
                  <c:pt idx="6">
                    <c:v>9-12</c:v>
                  </c:pt>
                </c:lvl>
              </c:multiLvlStrCache>
            </c:multiLvlStrRef>
          </c:cat>
          <c:val>
            <c:numRef>
              <c:f>Sheet3!$F$28:$F$40</c:f>
              <c:numCache>
                <c:formatCode>General</c:formatCode>
                <c:ptCount val="8"/>
                <c:pt idx="0">
                  <c:v>48</c:v>
                </c:pt>
                <c:pt idx="1">
                  <c:v>28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3C-4D6E-A1B2-0C103375FD2E}"/>
            </c:ext>
          </c:extLst>
        </c:ser>
        <c:ser>
          <c:idx val="5"/>
          <c:order val="5"/>
          <c:tx>
            <c:strRef>
              <c:f>Sheet3!$G$26:$G$27</c:f>
              <c:strCache>
                <c:ptCount val="1"/>
                <c:pt idx="0">
                  <c:v>122650008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Sheet3!$A$28:$A$40</c:f>
              <c:multiLvlStrCache>
                <c:ptCount val="8"/>
                <c:lvl>
                  <c:pt idx="0">
                    <c:v>女</c:v>
                  </c:pt>
                  <c:pt idx="1">
                    <c:v>男</c:v>
                  </c:pt>
                  <c:pt idx="2">
                    <c:v>女</c:v>
                  </c:pt>
                  <c:pt idx="3">
                    <c:v>男</c:v>
                  </c:pt>
                  <c:pt idx="4">
                    <c:v>女</c:v>
                  </c:pt>
                  <c:pt idx="5">
                    <c:v>男</c:v>
                  </c:pt>
                  <c:pt idx="6">
                    <c:v>女</c:v>
                  </c:pt>
                  <c:pt idx="7">
                    <c:v>男</c:v>
                  </c:pt>
                </c:lvl>
                <c:lvl>
                  <c:pt idx="0">
                    <c:v>0-2</c:v>
                  </c:pt>
                  <c:pt idx="2">
                    <c:v>3-5</c:v>
                  </c:pt>
                  <c:pt idx="4">
                    <c:v>6-8</c:v>
                  </c:pt>
                  <c:pt idx="6">
                    <c:v>9-12</c:v>
                  </c:pt>
                </c:lvl>
              </c:multiLvlStrCache>
            </c:multiLvlStrRef>
          </c:cat>
          <c:val>
            <c:numRef>
              <c:f>Sheet3!$G$28:$G$40</c:f>
              <c:numCache>
                <c:formatCode>General</c:formatCode>
                <c:ptCount val="8"/>
                <c:pt idx="0">
                  <c:v>17</c:v>
                </c:pt>
                <c:pt idx="1">
                  <c:v>13</c:v>
                </c:pt>
                <c:pt idx="2">
                  <c:v>7</c:v>
                </c:pt>
                <c:pt idx="3">
                  <c:v>12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73C-4D6E-A1B2-0C103375F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4489952"/>
        <c:axId val="584490936"/>
      </c:barChart>
      <c:catAx>
        <c:axId val="58448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4490936"/>
        <c:crosses val="autoZero"/>
        <c:auto val="1"/>
        <c:lblAlgn val="ctr"/>
        <c:lblOffset val="100"/>
        <c:noMultiLvlLbl val="0"/>
      </c:catAx>
      <c:valAx>
        <c:axId val="584490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448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0427389045119702"/>
          <c:y val="2.2985027991362199E-3"/>
          <c:w val="0.37067295288753499"/>
          <c:h val="0.15516748855179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[表2婴儿信息.xlsx]Sheet3!数据透视表4</c:name>
    <c:fmtId val="-1"/>
  </c:pivotSource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Sheet3!$B$45:$B$46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Sheet3!$A$47:$A$59</c:f>
              <c:multiLvlStrCache>
                <c:ptCount val="8"/>
                <c:lvl>
                  <c:pt idx="0">
                    <c:v>男</c:v>
                  </c:pt>
                  <c:pt idx="1">
                    <c:v>女</c:v>
                  </c:pt>
                  <c:pt idx="2">
                    <c:v>女</c:v>
                  </c:pt>
                  <c:pt idx="3">
                    <c:v>男</c:v>
                  </c:pt>
                  <c:pt idx="4">
                    <c:v>男</c:v>
                  </c:pt>
                  <c:pt idx="5">
                    <c:v>女</c:v>
                  </c:pt>
                  <c:pt idx="6">
                    <c:v>女</c:v>
                  </c:pt>
                  <c:pt idx="7">
                    <c:v>男</c:v>
                  </c:pt>
                </c:lvl>
                <c:lvl>
                  <c:pt idx="0">
                    <c:v>0-2</c:v>
                  </c:pt>
                  <c:pt idx="2">
                    <c:v>3-5</c:v>
                  </c:pt>
                  <c:pt idx="4">
                    <c:v>6-8</c:v>
                  </c:pt>
                  <c:pt idx="6">
                    <c:v>9-12</c:v>
                  </c:pt>
                </c:lvl>
              </c:multiLvlStrCache>
            </c:multiLvlStrRef>
          </c:cat>
          <c:val>
            <c:numRef>
              <c:f>Sheet3!$B$47:$B$59</c:f>
              <c:numCache>
                <c:formatCode>General</c:formatCode>
                <c:ptCount val="8"/>
                <c:pt idx="0">
                  <c:v>49</c:v>
                </c:pt>
                <c:pt idx="1">
                  <c:v>59</c:v>
                </c:pt>
                <c:pt idx="2">
                  <c:v>23</c:v>
                </c:pt>
                <c:pt idx="3">
                  <c:v>32</c:v>
                </c:pt>
                <c:pt idx="4">
                  <c:v>3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D-4D72-AF18-EE51DB14D0F2}"/>
            </c:ext>
          </c:extLst>
        </c:ser>
        <c:ser>
          <c:idx val="1"/>
          <c:order val="1"/>
          <c:tx>
            <c:strRef>
              <c:f>Sheet3!$C$45:$C$46</c:f>
              <c:strCache>
                <c:ptCount val="1"/>
                <c:pt idx="0">
                  <c:v>38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Sheet3!$A$47:$A$59</c:f>
              <c:multiLvlStrCache>
                <c:ptCount val="8"/>
                <c:lvl>
                  <c:pt idx="0">
                    <c:v>男</c:v>
                  </c:pt>
                  <c:pt idx="1">
                    <c:v>女</c:v>
                  </c:pt>
                  <c:pt idx="2">
                    <c:v>女</c:v>
                  </c:pt>
                  <c:pt idx="3">
                    <c:v>男</c:v>
                  </c:pt>
                  <c:pt idx="4">
                    <c:v>男</c:v>
                  </c:pt>
                  <c:pt idx="5">
                    <c:v>女</c:v>
                  </c:pt>
                  <c:pt idx="6">
                    <c:v>女</c:v>
                  </c:pt>
                  <c:pt idx="7">
                    <c:v>男</c:v>
                  </c:pt>
                </c:lvl>
                <c:lvl>
                  <c:pt idx="0">
                    <c:v>0-2</c:v>
                  </c:pt>
                  <c:pt idx="2">
                    <c:v>3-5</c:v>
                  </c:pt>
                  <c:pt idx="4">
                    <c:v>6-8</c:v>
                  </c:pt>
                  <c:pt idx="6">
                    <c:v>9-12</c:v>
                  </c:pt>
                </c:lvl>
              </c:multiLvlStrCache>
            </c:multiLvlStrRef>
          </c:cat>
          <c:val>
            <c:numRef>
              <c:f>Sheet3!$C$47:$C$59</c:f>
              <c:numCache>
                <c:formatCode>General</c:formatCode>
                <c:ptCount val="8"/>
                <c:pt idx="0">
                  <c:v>20</c:v>
                </c:pt>
                <c:pt idx="1">
                  <c:v>18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BD-4D72-AF18-EE51DB14D0F2}"/>
            </c:ext>
          </c:extLst>
        </c:ser>
        <c:ser>
          <c:idx val="2"/>
          <c:order val="2"/>
          <c:tx>
            <c:strRef>
              <c:f>Sheet3!$D$45:$D$46</c:f>
              <c:strCache>
                <c:ptCount val="1"/>
                <c:pt idx="0">
                  <c:v>50008168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Sheet3!$A$47:$A$59</c:f>
              <c:multiLvlStrCache>
                <c:ptCount val="8"/>
                <c:lvl>
                  <c:pt idx="0">
                    <c:v>男</c:v>
                  </c:pt>
                  <c:pt idx="1">
                    <c:v>女</c:v>
                  </c:pt>
                  <c:pt idx="2">
                    <c:v>女</c:v>
                  </c:pt>
                  <c:pt idx="3">
                    <c:v>男</c:v>
                  </c:pt>
                  <c:pt idx="4">
                    <c:v>男</c:v>
                  </c:pt>
                  <c:pt idx="5">
                    <c:v>女</c:v>
                  </c:pt>
                  <c:pt idx="6">
                    <c:v>女</c:v>
                  </c:pt>
                  <c:pt idx="7">
                    <c:v>男</c:v>
                  </c:pt>
                </c:lvl>
                <c:lvl>
                  <c:pt idx="0">
                    <c:v>0-2</c:v>
                  </c:pt>
                  <c:pt idx="2">
                    <c:v>3-5</c:v>
                  </c:pt>
                  <c:pt idx="4">
                    <c:v>6-8</c:v>
                  </c:pt>
                  <c:pt idx="6">
                    <c:v>9-12</c:v>
                  </c:pt>
                </c:lvl>
              </c:multiLvlStrCache>
            </c:multiLvlStrRef>
          </c:cat>
          <c:val>
            <c:numRef>
              <c:f>Sheet3!$D$47:$D$59</c:f>
              <c:numCache>
                <c:formatCode>General</c:formatCode>
                <c:ptCount val="8"/>
                <c:pt idx="0">
                  <c:v>119</c:v>
                </c:pt>
                <c:pt idx="1">
                  <c:v>110</c:v>
                </c:pt>
                <c:pt idx="2">
                  <c:v>45</c:v>
                </c:pt>
                <c:pt idx="3">
                  <c:v>64</c:v>
                </c:pt>
                <c:pt idx="4">
                  <c:v>17</c:v>
                </c:pt>
                <c:pt idx="5">
                  <c:v>10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BD-4D72-AF18-EE51DB14D0F2}"/>
            </c:ext>
          </c:extLst>
        </c:ser>
        <c:ser>
          <c:idx val="3"/>
          <c:order val="3"/>
          <c:tx>
            <c:strRef>
              <c:f>Sheet3!$E$45:$E$46</c:f>
              <c:strCache>
                <c:ptCount val="1"/>
                <c:pt idx="0">
                  <c:v>50014815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Sheet3!$A$47:$A$59</c:f>
              <c:multiLvlStrCache>
                <c:ptCount val="8"/>
                <c:lvl>
                  <c:pt idx="0">
                    <c:v>男</c:v>
                  </c:pt>
                  <c:pt idx="1">
                    <c:v>女</c:v>
                  </c:pt>
                  <c:pt idx="2">
                    <c:v>女</c:v>
                  </c:pt>
                  <c:pt idx="3">
                    <c:v>男</c:v>
                  </c:pt>
                  <c:pt idx="4">
                    <c:v>男</c:v>
                  </c:pt>
                  <c:pt idx="5">
                    <c:v>女</c:v>
                  </c:pt>
                  <c:pt idx="6">
                    <c:v>女</c:v>
                  </c:pt>
                  <c:pt idx="7">
                    <c:v>男</c:v>
                  </c:pt>
                </c:lvl>
                <c:lvl>
                  <c:pt idx="0">
                    <c:v>0-2</c:v>
                  </c:pt>
                  <c:pt idx="2">
                    <c:v>3-5</c:v>
                  </c:pt>
                  <c:pt idx="4">
                    <c:v>6-8</c:v>
                  </c:pt>
                  <c:pt idx="6">
                    <c:v>9-12</c:v>
                  </c:pt>
                </c:lvl>
              </c:multiLvlStrCache>
            </c:multiLvlStrRef>
          </c:cat>
          <c:val>
            <c:numRef>
              <c:f>Sheet3!$E$47:$E$59</c:f>
              <c:numCache>
                <c:formatCode>General</c:formatCode>
                <c:ptCount val="8"/>
                <c:pt idx="0">
                  <c:v>71</c:v>
                </c:pt>
                <c:pt idx="1">
                  <c:v>74</c:v>
                </c:pt>
                <c:pt idx="2">
                  <c:v>5</c:v>
                </c:pt>
                <c:pt idx="3">
                  <c:v>9</c:v>
                </c:pt>
                <c:pt idx="4">
                  <c:v>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BD-4D72-AF18-EE51DB14D0F2}"/>
            </c:ext>
          </c:extLst>
        </c:ser>
        <c:ser>
          <c:idx val="4"/>
          <c:order val="4"/>
          <c:tx>
            <c:strRef>
              <c:f>Sheet3!$F$45:$F$46</c:f>
              <c:strCache>
                <c:ptCount val="1"/>
                <c:pt idx="0">
                  <c:v>50022520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Sheet3!$A$47:$A$59</c:f>
              <c:multiLvlStrCache>
                <c:ptCount val="8"/>
                <c:lvl>
                  <c:pt idx="0">
                    <c:v>男</c:v>
                  </c:pt>
                  <c:pt idx="1">
                    <c:v>女</c:v>
                  </c:pt>
                  <c:pt idx="2">
                    <c:v>女</c:v>
                  </c:pt>
                  <c:pt idx="3">
                    <c:v>男</c:v>
                  </c:pt>
                  <c:pt idx="4">
                    <c:v>男</c:v>
                  </c:pt>
                  <c:pt idx="5">
                    <c:v>女</c:v>
                  </c:pt>
                  <c:pt idx="6">
                    <c:v>女</c:v>
                  </c:pt>
                  <c:pt idx="7">
                    <c:v>男</c:v>
                  </c:pt>
                </c:lvl>
                <c:lvl>
                  <c:pt idx="0">
                    <c:v>0-2</c:v>
                  </c:pt>
                  <c:pt idx="2">
                    <c:v>3-5</c:v>
                  </c:pt>
                  <c:pt idx="4">
                    <c:v>6-8</c:v>
                  </c:pt>
                  <c:pt idx="6">
                    <c:v>9-12</c:v>
                  </c:pt>
                </c:lvl>
              </c:multiLvlStrCache>
            </c:multiLvlStrRef>
          </c:cat>
          <c:val>
            <c:numRef>
              <c:f>Sheet3!$F$47:$F$59</c:f>
              <c:numCache>
                <c:formatCode>General</c:formatCode>
                <c:ptCount val="8"/>
                <c:pt idx="0">
                  <c:v>27</c:v>
                </c:pt>
                <c:pt idx="1">
                  <c:v>34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BD-4D72-AF18-EE51DB14D0F2}"/>
            </c:ext>
          </c:extLst>
        </c:ser>
        <c:ser>
          <c:idx val="5"/>
          <c:order val="5"/>
          <c:tx>
            <c:strRef>
              <c:f>Sheet3!$G$45:$G$46</c:f>
              <c:strCache>
                <c:ptCount val="1"/>
                <c:pt idx="0">
                  <c:v>122650008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Sheet3!$A$47:$A$59</c:f>
              <c:multiLvlStrCache>
                <c:ptCount val="8"/>
                <c:lvl>
                  <c:pt idx="0">
                    <c:v>男</c:v>
                  </c:pt>
                  <c:pt idx="1">
                    <c:v>女</c:v>
                  </c:pt>
                  <c:pt idx="2">
                    <c:v>女</c:v>
                  </c:pt>
                  <c:pt idx="3">
                    <c:v>男</c:v>
                  </c:pt>
                  <c:pt idx="4">
                    <c:v>男</c:v>
                  </c:pt>
                  <c:pt idx="5">
                    <c:v>女</c:v>
                  </c:pt>
                  <c:pt idx="6">
                    <c:v>女</c:v>
                  </c:pt>
                  <c:pt idx="7">
                    <c:v>男</c:v>
                  </c:pt>
                </c:lvl>
                <c:lvl>
                  <c:pt idx="0">
                    <c:v>0-2</c:v>
                  </c:pt>
                  <c:pt idx="2">
                    <c:v>3-5</c:v>
                  </c:pt>
                  <c:pt idx="4">
                    <c:v>6-8</c:v>
                  </c:pt>
                  <c:pt idx="6">
                    <c:v>9-12</c:v>
                  </c:pt>
                </c:lvl>
              </c:multiLvlStrCache>
            </c:multiLvlStrRef>
          </c:cat>
          <c:val>
            <c:numRef>
              <c:f>Sheet3!$G$47:$G$59</c:f>
              <c:numCache>
                <c:formatCode>General</c:formatCode>
                <c:ptCount val="8"/>
                <c:pt idx="0">
                  <c:v>12</c:v>
                </c:pt>
                <c:pt idx="1">
                  <c:v>17</c:v>
                </c:pt>
                <c:pt idx="2">
                  <c:v>7</c:v>
                </c:pt>
                <c:pt idx="3">
                  <c:v>11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ABD-4D72-AF18-EE51DB14D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4501432"/>
        <c:axId val="584488312"/>
      </c:barChart>
      <c:catAx>
        <c:axId val="584501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4488312"/>
        <c:crosses val="autoZero"/>
        <c:auto val="1"/>
        <c:lblAlgn val="ctr"/>
        <c:lblOffset val="100"/>
        <c:noMultiLvlLbl val="0"/>
      </c:catAx>
      <c:valAx>
        <c:axId val="584488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84501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4579177677755102"/>
          <c:y val="2.3722482831639801E-3"/>
          <c:w val="0.35010123262421999"/>
          <c:h val="0.228308751084511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AE3C5-3B36-49BA-9C8A-635B63C9AEAE}" type="doc">
      <dgm:prSet loTypeId="urn:microsoft.com/office/officeart/2005/8/layout/equation2#1" loCatId="process" qsTypeId="urn:microsoft.com/office/officeart/2005/8/quickstyle/simple1#1" qsCatId="simple" csTypeId="urn:microsoft.com/office/officeart/2005/8/colors/accent1_2#1" csCatId="accent1" phldr="1"/>
      <dgm:spPr/>
    </dgm:pt>
    <dgm:pt modelId="{FE859209-079D-478A-81FA-272B493AAE05}">
      <dgm:prSet phldrT="[文本]" custT="1"/>
      <dgm:spPr>
        <a:gradFill rotWithShape="0">
          <a:gsLst>
            <a:gs pos="0">
              <a:srgbClr val="333781">
                <a:alpha val="75000"/>
              </a:srgbClr>
            </a:gs>
            <a:gs pos="100000">
              <a:srgbClr val="0670A0">
                <a:alpha val="79000"/>
              </a:srgbClr>
            </a:gs>
          </a:gsLst>
          <a:lin ang="2700000" scaled="1"/>
        </a:gradFill>
        <a:ln>
          <a:noFill/>
        </a:ln>
      </dgm:spPr>
      <dgm:t>
        <a:bodyPr/>
        <a:lstStyle/>
        <a:p>
          <a:r>
            <a:rPr lang="zh-CN" altLang="en-US" sz="2000" dirty="0"/>
            <a:t>复购</a:t>
          </a:r>
          <a:endParaRPr lang="en-US" altLang="zh-CN" sz="2000" dirty="0"/>
        </a:p>
        <a:p>
          <a:r>
            <a:rPr lang="en-US" altLang="zh-CN" sz="3200" dirty="0"/>
            <a:t>24</a:t>
          </a:r>
          <a:r>
            <a:rPr lang="zh-CN" altLang="en-US" sz="2000" dirty="0"/>
            <a:t>人</a:t>
          </a:r>
          <a:endParaRPr lang="zh-CN" altLang="en-US" sz="3600" dirty="0"/>
        </a:p>
      </dgm:t>
    </dgm:pt>
    <dgm:pt modelId="{CC62AA1C-052C-401D-8267-93400DF28186}" type="parTrans" cxnId="{6084E3AC-16F2-4E3B-ADCE-39B76C876DE9}">
      <dgm:prSet/>
      <dgm:spPr/>
      <dgm:t>
        <a:bodyPr/>
        <a:lstStyle/>
        <a:p>
          <a:endParaRPr lang="zh-CN" altLang="en-US"/>
        </a:p>
      </dgm:t>
    </dgm:pt>
    <dgm:pt modelId="{638C0E88-A111-4636-844C-9C6588ECC9F3}" type="sibTrans" cxnId="{6084E3AC-16F2-4E3B-ADCE-39B76C876DE9}">
      <dgm:prSet/>
      <dgm:spPr>
        <a:solidFill>
          <a:schemeClr val="accent1">
            <a:tint val="60000"/>
            <a:hueOff val="0"/>
            <a:satOff val="0"/>
            <a:lumOff val="0"/>
            <a:alpha val="71000"/>
          </a:schemeClr>
        </a:solidFill>
      </dgm:spPr>
      <dgm:t>
        <a:bodyPr/>
        <a:lstStyle/>
        <a:p>
          <a:endParaRPr lang="zh-CN" altLang="en-US"/>
        </a:p>
      </dgm:t>
    </dgm:pt>
    <dgm:pt modelId="{4B18E3B1-3DD4-4DCA-9BCD-ADD87CE150FD}">
      <dgm:prSet phldrT="[文本]" custT="1"/>
      <dgm:spPr>
        <a:gradFill rotWithShape="0">
          <a:gsLst>
            <a:gs pos="0">
              <a:srgbClr val="333781">
                <a:alpha val="75000"/>
              </a:srgbClr>
            </a:gs>
            <a:gs pos="100000">
              <a:srgbClr val="0670A0">
                <a:alpha val="79000"/>
              </a:srgbClr>
            </a:gs>
          </a:gsLst>
          <a:lin ang="2700000" scaled="1"/>
        </a:gradFill>
        <a:ln>
          <a:noFill/>
        </a:ln>
      </dgm:spPr>
      <dgm:t>
        <a:bodyPr/>
        <a:lstStyle/>
        <a:p>
          <a:r>
            <a:rPr lang="zh-CN" altLang="en-US" sz="2000" dirty="0"/>
            <a:t>未复购</a:t>
          </a:r>
          <a:r>
            <a:rPr lang="en-US" altLang="zh-CN" sz="3200" dirty="0"/>
            <a:t>28230</a:t>
          </a:r>
          <a:r>
            <a:rPr lang="zh-CN" altLang="en-US" sz="2000" dirty="0"/>
            <a:t>人</a:t>
          </a:r>
          <a:endParaRPr lang="zh-CN" altLang="en-US" sz="2800" dirty="0"/>
        </a:p>
      </dgm:t>
    </dgm:pt>
    <dgm:pt modelId="{F9AB3CA1-B102-41E2-81B7-7DA39D1FF1E2}" type="parTrans" cxnId="{4E16B420-4BA9-4B4B-A0C3-92CE3460352F}">
      <dgm:prSet/>
      <dgm:spPr/>
      <dgm:t>
        <a:bodyPr/>
        <a:lstStyle/>
        <a:p>
          <a:endParaRPr lang="zh-CN" altLang="en-US"/>
        </a:p>
      </dgm:t>
    </dgm:pt>
    <dgm:pt modelId="{87D6D8E1-734E-42AA-97DD-C956366D1D42}" type="sibTrans" cxnId="{4E16B420-4BA9-4B4B-A0C3-92CE3460352F}">
      <dgm:prSet/>
      <dgm:spPr>
        <a:solidFill>
          <a:schemeClr val="accent1">
            <a:tint val="60000"/>
            <a:hueOff val="0"/>
            <a:satOff val="0"/>
            <a:lumOff val="0"/>
            <a:alpha val="76000"/>
          </a:schemeClr>
        </a:solidFill>
      </dgm:spPr>
      <dgm:t>
        <a:bodyPr/>
        <a:lstStyle/>
        <a:p>
          <a:endParaRPr lang="zh-CN" altLang="en-US"/>
        </a:p>
      </dgm:t>
    </dgm:pt>
    <dgm:pt modelId="{D894025A-8C3E-4313-BB7C-4C94657038E9}">
      <dgm:prSet phldrT="[文本]" custT="1"/>
      <dgm:spPr>
        <a:gradFill rotWithShape="0">
          <a:gsLst>
            <a:gs pos="0">
              <a:srgbClr val="333781">
                <a:alpha val="75000"/>
              </a:srgbClr>
            </a:gs>
            <a:gs pos="100000">
              <a:srgbClr val="0670A0">
                <a:alpha val="79000"/>
              </a:srgbClr>
            </a:gs>
          </a:gsLst>
          <a:lin ang="2700000" scaled="1"/>
        </a:gra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3200" dirty="0"/>
            <a:t>复购率</a:t>
          </a:r>
          <a:endParaRPr lang="en-US" altLang="zh-CN" sz="3200" dirty="0"/>
        </a:p>
        <a:p>
          <a:pPr>
            <a:lnSpc>
              <a:spcPct val="90000"/>
            </a:lnSpc>
          </a:pPr>
          <a:r>
            <a:rPr lang="en-US" altLang="zh-CN" sz="5700" dirty="0"/>
            <a:t>0.0008</a:t>
          </a:r>
          <a:endParaRPr lang="zh-CN" altLang="en-US" sz="5700" dirty="0"/>
        </a:p>
      </dgm:t>
    </dgm:pt>
    <dgm:pt modelId="{C58DF9A1-3824-4F38-BFE5-3BD604FD7E01}" type="parTrans" cxnId="{22E5E084-FF18-4618-8E19-B772DA8A5755}">
      <dgm:prSet/>
      <dgm:spPr/>
      <dgm:t>
        <a:bodyPr/>
        <a:lstStyle/>
        <a:p>
          <a:endParaRPr lang="zh-CN" altLang="en-US"/>
        </a:p>
      </dgm:t>
    </dgm:pt>
    <dgm:pt modelId="{3C7916D9-0657-4525-951B-3492BF7B94AF}" type="sibTrans" cxnId="{22E5E084-FF18-4618-8E19-B772DA8A5755}">
      <dgm:prSet/>
      <dgm:spPr/>
      <dgm:t>
        <a:bodyPr/>
        <a:lstStyle/>
        <a:p>
          <a:endParaRPr lang="zh-CN" altLang="en-US"/>
        </a:p>
      </dgm:t>
    </dgm:pt>
    <dgm:pt modelId="{B7725A6B-4DF0-4940-AADA-0B9CFD480E70}" type="pres">
      <dgm:prSet presAssocID="{B8DAE3C5-3B36-49BA-9C8A-635B63C9AEAE}" presName="Name0" presStyleCnt="0">
        <dgm:presLayoutVars>
          <dgm:dir/>
          <dgm:resizeHandles val="exact"/>
        </dgm:presLayoutVars>
      </dgm:prSet>
      <dgm:spPr/>
    </dgm:pt>
    <dgm:pt modelId="{B307D49C-E39F-4720-BCB8-2F59851EB31D}" type="pres">
      <dgm:prSet presAssocID="{B8DAE3C5-3B36-49BA-9C8A-635B63C9AEAE}" presName="vNodes" presStyleCnt="0"/>
      <dgm:spPr/>
    </dgm:pt>
    <dgm:pt modelId="{0B0323D0-1B70-4200-A81E-ED221313B04E}" type="pres">
      <dgm:prSet presAssocID="{FE859209-079D-478A-81FA-272B493AAE05}" presName="node" presStyleLbl="node1" presStyleIdx="0" presStyleCnt="3">
        <dgm:presLayoutVars>
          <dgm:bulletEnabled val="1"/>
        </dgm:presLayoutVars>
      </dgm:prSet>
      <dgm:spPr/>
    </dgm:pt>
    <dgm:pt modelId="{87113733-81F2-4516-BE75-8F2B270C4AA5}" type="pres">
      <dgm:prSet presAssocID="{638C0E88-A111-4636-844C-9C6588ECC9F3}" presName="spacerT" presStyleCnt="0"/>
      <dgm:spPr/>
    </dgm:pt>
    <dgm:pt modelId="{459AEFEE-1A3B-49F2-AA75-6C58026E6215}" type="pres">
      <dgm:prSet presAssocID="{638C0E88-A111-4636-844C-9C6588ECC9F3}" presName="sibTrans" presStyleLbl="sibTrans2D1" presStyleIdx="0" presStyleCnt="2"/>
      <dgm:spPr/>
    </dgm:pt>
    <dgm:pt modelId="{7CAE0F17-FCF2-45CF-84C4-8888256A4AF9}" type="pres">
      <dgm:prSet presAssocID="{638C0E88-A111-4636-844C-9C6588ECC9F3}" presName="spacerB" presStyleCnt="0"/>
      <dgm:spPr/>
    </dgm:pt>
    <dgm:pt modelId="{76084694-8E43-4A2A-8B1E-9DA97C66A731}" type="pres">
      <dgm:prSet presAssocID="{4B18E3B1-3DD4-4DCA-9BCD-ADD87CE150FD}" presName="node" presStyleLbl="node1" presStyleIdx="1" presStyleCnt="3">
        <dgm:presLayoutVars>
          <dgm:bulletEnabled val="1"/>
        </dgm:presLayoutVars>
      </dgm:prSet>
      <dgm:spPr/>
    </dgm:pt>
    <dgm:pt modelId="{E96E44ED-DB47-4840-BAA5-02AAA8576E0B}" type="pres">
      <dgm:prSet presAssocID="{B8DAE3C5-3B36-49BA-9C8A-635B63C9AEAE}" presName="sibTransLast" presStyleLbl="sibTrans2D1" presStyleIdx="1" presStyleCnt="2"/>
      <dgm:spPr/>
    </dgm:pt>
    <dgm:pt modelId="{177E4DE3-B0AF-44DE-B638-BAD1B2AC174B}" type="pres">
      <dgm:prSet presAssocID="{B8DAE3C5-3B36-49BA-9C8A-635B63C9AEAE}" presName="connectorText" presStyleLbl="sibTrans2D1" presStyleIdx="1" presStyleCnt="2"/>
      <dgm:spPr/>
    </dgm:pt>
    <dgm:pt modelId="{667196B6-2F91-4CD6-AEF2-82BD73307845}" type="pres">
      <dgm:prSet presAssocID="{B8DAE3C5-3B36-49BA-9C8A-635B63C9AEAE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E16B420-4BA9-4B4B-A0C3-92CE3460352F}" srcId="{B8DAE3C5-3B36-49BA-9C8A-635B63C9AEAE}" destId="{4B18E3B1-3DD4-4DCA-9BCD-ADD87CE150FD}" srcOrd="1" destOrd="0" parTransId="{F9AB3CA1-B102-41E2-81B7-7DA39D1FF1E2}" sibTransId="{87D6D8E1-734E-42AA-97DD-C956366D1D42}"/>
    <dgm:cxn modelId="{A5FA2230-0361-434E-8073-720CF9090331}" type="presOf" srcId="{87D6D8E1-734E-42AA-97DD-C956366D1D42}" destId="{177E4DE3-B0AF-44DE-B638-BAD1B2AC174B}" srcOrd="1" destOrd="0" presId="urn:microsoft.com/office/officeart/2005/8/layout/equation2#1"/>
    <dgm:cxn modelId="{3CBA6340-BE7F-40F7-96F1-5AD3D51117B2}" type="presOf" srcId="{638C0E88-A111-4636-844C-9C6588ECC9F3}" destId="{459AEFEE-1A3B-49F2-AA75-6C58026E6215}" srcOrd="0" destOrd="0" presId="urn:microsoft.com/office/officeart/2005/8/layout/equation2#1"/>
    <dgm:cxn modelId="{C13C4844-D5BC-4B7D-948D-91A4206CA57D}" type="presOf" srcId="{87D6D8E1-734E-42AA-97DD-C956366D1D42}" destId="{E96E44ED-DB47-4840-BAA5-02AAA8576E0B}" srcOrd="0" destOrd="0" presId="urn:microsoft.com/office/officeart/2005/8/layout/equation2#1"/>
    <dgm:cxn modelId="{8B1AFE83-A377-47A2-AC66-BF1C85EE7AD4}" type="presOf" srcId="{D894025A-8C3E-4313-BB7C-4C94657038E9}" destId="{667196B6-2F91-4CD6-AEF2-82BD73307845}" srcOrd="0" destOrd="0" presId="urn:microsoft.com/office/officeart/2005/8/layout/equation2#1"/>
    <dgm:cxn modelId="{22E5E084-FF18-4618-8E19-B772DA8A5755}" srcId="{B8DAE3C5-3B36-49BA-9C8A-635B63C9AEAE}" destId="{D894025A-8C3E-4313-BB7C-4C94657038E9}" srcOrd="2" destOrd="0" parTransId="{C58DF9A1-3824-4F38-BFE5-3BD604FD7E01}" sibTransId="{3C7916D9-0657-4525-951B-3492BF7B94AF}"/>
    <dgm:cxn modelId="{0D7E7294-44D3-42ED-B59E-58A562424DDB}" type="presOf" srcId="{FE859209-079D-478A-81FA-272B493AAE05}" destId="{0B0323D0-1B70-4200-A81E-ED221313B04E}" srcOrd="0" destOrd="0" presId="urn:microsoft.com/office/officeart/2005/8/layout/equation2#1"/>
    <dgm:cxn modelId="{B25683AB-BAC9-45F3-8B94-9EBA56933736}" type="presOf" srcId="{4B18E3B1-3DD4-4DCA-9BCD-ADD87CE150FD}" destId="{76084694-8E43-4A2A-8B1E-9DA97C66A731}" srcOrd="0" destOrd="0" presId="urn:microsoft.com/office/officeart/2005/8/layout/equation2#1"/>
    <dgm:cxn modelId="{6084E3AC-16F2-4E3B-ADCE-39B76C876DE9}" srcId="{B8DAE3C5-3B36-49BA-9C8A-635B63C9AEAE}" destId="{FE859209-079D-478A-81FA-272B493AAE05}" srcOrd="0" destOrd="0" parTransId="{CC62AA1C-052C-401D-8267-93400DF28186}" sibTransId="{638C0E88-A111-4636-844C-9C6588ECC9F3}"/>
    <dgm:cxn modelId="{60FEC9C4-9BDA-4481-A0E7-CB73E803CEBC}" type="presOf" srcId="{B8DAE3C5-3B36-49BA-9C8A-635B63C9AEAE}" destId="{B7725A6B-4DF0-4940-AADA-0B9CFD480E70}" srcOrd="0" destOrd="0" presId="urn:microsoft.com/office/officeart/2005/8/layout/equation2#1"/>
    <dgm:cxn modelId="{A49DA444-F253-4AD6-A25D-327F358C6943}" type="presParOf" srcId="{B7725A6B-4DF0-4940-AADA-0B9CFD480E70}" destId="{B307D49C-E39F-4720-BCB8-2F59851EB31D}" srcOrd="0" destOrd="0" presId="urn:microsoft.com/office/officeart/2005/8/layout/equation2#1"/>
    <dgm:cxn modelId="{23712858-2838-4579-940C-ED387C0164B4}" type="presParOf" srcId="{B307D49C-E39F-4720-BCB8-2F59851EB31D}" destId="{0B0323D0-1B70-4200-A81E-ED221313B04E}" srcOrd="0" destOrd="0" presId="urn:microsoft.com/office/officeart/2005/8/layout/equation2#1"/>
    <dgm:cxn modelId="{20115BE1-9513-4236-8982-3AB945AEA50F}" type="presParOf" srcId="{B307D49C-E39F-4720-BCB8-2F59851EB31D}" destId="{87113733-81F2-4516-BE75-8F2B270C4AA5}" srcOrd="1" destOrd="0" presId="urn:microsoft.com/office/officeart/2005/8/layout/equation2#1"/>
    <dgm:cxn modelId="{0CC4926B-B0B9-467C-B027-CB6231E4109C}" type="presParOf" srcId="{B307D49C-E39F-4720-BCB8-2F59851EB31D}" destId="{459AEFEE-1A3B-49F2-AA75-6C58026E6215}" srcOrd="2" destOrd="0" presId="urn:microsoft.com/office/officeart/2005/8/layout/equation2#1"/>
    <dgm:cxn modelId="{D7DD6134-F903-47AD-9056-209AE8B4EDF3}" type="presParOf" srcId="{B307D49C-E39F-4720-BCB8-2F59851EB31D}" destId="{7CAE0F17-FCF2-45CF-84C4-8888256A4AF9}" srcOrd="3" destOrd="0" presId="urn:microsoft.com/office/officeart/2005/8/layout/equation2#1"/>
    <dgm:cxn modelId="{46BB67DD-6CCD-40F1-9FD7-7472BDD9C166}" type="presParOf" srcId="{B307D49C-E39F-4720-BCB8-2F59851EB31D}" destId="{76084694-8E43-4A2A-8B1E-9DA97C66A731}" srcOrd="4" destOrd="0" presId="urn:microsoft.com/office/officeart/2005/8/layout/equation2#1"/>
    <dgm:cxn modelId="{7AB0DCD0-F482-4D7E-982D-C0A8BA50DF00}" type="presParOf" srcId="{B7725A6B-4DF0-4940-AADA-0B9CFD480E70}" destId="{E96E44ED-DB47-4840-BAA5-02AAA8576E0B}" srcOrd="1" destOrd="0" presId="urn:microsoft.com/office/officeart/2005/8/layout/equation2#1"/>
    <dgm:cxn modelId="{388167F3-01B2-4FA9-B9FB-3B2E8CB6B955}" type="presParOf" srcId="{E96E44ED-DB47-4840-BAA5-02AAA8576E0B}" destId="{177E4DE3-B0AF-44DE-B638-BAD1B2AC174B}" srcOrd="0" destOrd="0" presId="urn:microsoft.com/office/officeart/2005/8/layout/equation2#1"/>
    <dgm:cxn modelId="{A2EA84D8-BA12-4693-B7B8-59CE90A75B6C}" type="presParOf" srcId="{B7725A6B-4DF0-4940-AADA-0B9CFD480E70}" destId="{667196B6-2F91-4CD6-AEF2-82BD73307845}" srcOrd="2" destOrd="0" presId="urn:microsoft.com/office/officeart/2005/8/layout/equation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8B95D4-7865-4C2B-9444-FEF5D9E2F774}" type="doc">
      <dgm:prSet loTypeId="urn:microsoft.com/office/officeart/2008/layout/VerticalCurvedList#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3C6BEBE0-563E-41C3-82F2-8949021EDA48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800" dirty="0">
              <a:solidFill>
                <a:schemeClr val="bg1"/>
              </a:solidFill>
              <a:latin typeface="雅黑"/>
            </a:rPr>
            <a:t>针对产品时间销售量分析来看，建议在旺季</a:t>
          </a:r>
          <a:r>
            <a:rPr lang="en-US" altLang="zh-CN" sz="1800" dirty="0">
              <a:solidFill>
                <a:schemeClr val="bg1"/>
              </a:solidFill>
              <a:latin typeface="雅黑"/>
            </a:rPr>
            <a:t>5</a:t>
          </a:r>
          <a:r>
            <a:rPr lang="zh-CN" altLang="en-US" sz="1800" dirty="0">
              <a:solidFill>
                <a:schemeClr val="bg1"/>
              </a:solidFill>
              <a:latin typeface="雅黑"/>
            </a:rPr>
            <a:t>月，</a:t>
          </a:r>
          <a:r>
            <a:rPr lang="en-US" altLang="zh-CN" sz="1800" dirty="0">
              <a:solidFill>
                <a:schemeClr val="bg1"/>
              </a:solidFill>
              <a:latin typeface="雅黑"/>
            </a:rPr>
            <a:t>11</a:t>
          </a:r>
          <a:r>
            <a:rPr lang="zh-CN" altLang="en-US" sz="1800" dirty="0">
              <a:solidFill>
                <a:schemeClr val="bg1"/>
              </a:solidFill>
              <a:latin typeface="雅黑"/>
            </a:rPr>
            <a:t>月等月份多囤货物，以及适当开展 优惠活动，特别注意双十一，双十二前后的活动安排；同时，在淡季春节期间，减少库存，合理安排销售。</a:t>
          </a:r>
          <a:endParaRPr lang="zh-CN" altLang="en-US" sz="1800" dirty="0"/>
        </a:p>
      </dgm:t>
    </dgm:pt>
    <dgm:pt modelId="{0E6AB2FA-6999-4E6D-8233-A5ACA1B4BADB}" type="parTrans" cxnId="{A134F7FE-6A39-422D-9330-227C53CAE588}">
      <dgm:prSet/>
      <dgm:spPr/>
      <dgm:t>
        <a:bodyPr/>
        <a:lstStyle/>
        <a:p>
          <a:endParaRPr lang="zh-CN" altLang="en-US"/>
        </a:p>
      </dgm:t>
    </dgm:pt>
    <dgm:pt modelId="{3B44CD40-46FA-4FFC-887D-A4E71ED21226}" type="sibTrans" cxnId="{A134F7FE-6A39-422D-9330-227C53CAE588}">
      <dgm:prSet/>
      <dgm:spPr/>
      <dgm:t>
        <a:bodyPr/>
        <a:lstStyle/>
        <a:p>
          <a:endParaRPr lang="zh-CN" altLang="en-US"/>
        </a:p>
      </dgm:t>
    </dgm:pt>
    <dgm:pt modelId="{D33131A1-2359-4338-8AD1-932E625E0DE2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800" dirty="0">
              <a:solidFill>
                <a:schemeClr val="bg1"/>
              </a:solidFill>
              <a:latin typeface="雅黑"/>
            </a:rPr>
            <a:t>综合评定市场情况，</a:t>
          </a:r>
          <a:r>
            <a:rPr lang="en-US" altLang="zh-CN" sz="1800" dirty="0">
              <a:solidFill>
                <a:schemeClr val="bg1"/>
              </a:solidFill>
              <a:latin typeface="雅黑"/>
            </a:rPr>
            <a:t>28</a:t>
          </a:r>
          <a:r>
            <a:rPr lang="zh-CN" altLang="en-US" sz="1800" dirty="0">
              <a:solidFill>
                <a:schemeClr val="bg1"/>
              </a:solidFill>
              <a:latin typeface="雅黑"/>
            </a:rPr>
            <a:t>产品及</a:t>
          </a:r>
          <a:r>
            <a:rPr lang="en-US" altLang="zh-CN" sz="1800" dirty="0">
              <a:solidFill>
                <a:schemeClr val="bg1"/>
              </a:solidFill>
              <a:latin typeface="雅黑"/>
            </a:rPr>
            <a:t>50008168</a:t>
          </a:r>
          <a:r>
            <a:rPr lang="zh-CN" altLang="en-US" sz="1800" dirty="0">
              <a:solidFill>
                <a:schemeClr val="bg1"/>
              </a:solidFill>
              <a:latin typeface="雅黑"/>
            </a:rPr>
            <a:t>产品销售及下单用户量较好，可以适当安排进行货物的选取。</a:t>
          </a:r>
          <a:endParaRPr lang="zh-CN" altLang="en-US" sz="1800" dirty="0"/>
        </a:p>
      </dgm:t>
    </dgm:pt>
    <dgm:pt modelId="{7D038106-4ABC-4201-A657-5BA891293B2C}" type="parTrans" cxnId="{F1537DAA-A349-459A-A147-730AEBB2A5F8}">
      <dgm:prSet/>
      <dgm:spPr/>
      <dgm:t>
        <a:bodyPr/>
        <a:lstStyle/>
        <a:p>
          <a:endParaRPr lang="zh-CN" altLang="en-US"/>
        </a:p>
      </dgm:t>
    </dgm:pt>
    <dgm:pt modelId="{3F2E2A85-1E29-4866-B797-D9BF40F158FD}" type="sibTrans" cxnId="{F1537DAA-A349-459A-A147-730AEBB2A5F8}">
      <dgm:prSet/>
      <dgm:spPr/>
      <dgm:t>
        <a:bodyPr/>
        <a:lstStyle/>
        <a:p>
          <a:endParaRPr lang="zh-CN" altLang="en-US"/>
        </a:p>
      </dgm:t>
    </dgm:pt>
    <dgm:pt modelId="{6323074D-CBE1-467A-9BA8-E2B0A3172BFC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800" dirty="0">
              <a:solidFill>
                <a:schemeClr val="bg1"/>
              </a:solidFill>
              <a:latin typeface="雅黑"/>
            </a:rPr>
            <a:t>市场复购率低。适当反思产品问题，及时联系客户反馈，整改。提高后台客服的服务水平及售后体系，适当予以优惠券的推送以提高用户粘性。</a:t>
          </a:r>
          <a:endParaRPr lang="zh-CN" altLang="en-US" sz="1800" dirty="0"/>
        </a:p>
      </dgm:t>
    </dgm:pt>
    <dgm:pt modelId="{B8EFD237-0DEE-4AE0-A272-1A82FF187E95}" type="parTrans" cxnId="{F6AD280D-A3AF-40F4-8598-7938BC09A622}">
      <dgm:prSet/>
      <dgm:spPr/>
      <dgm:t>
        <a:bodyPr/>
        <a:lstStyle/>
        <a:p>
          <a:endParaRPr lang="zh-CN" altLang="en-US"/>
        </a:p>
      </dgm:t>
    </dgm:pt>
    <dgm:pt modelId="{281E926E-FEB1-4B80-BEA3-803E1F26E798}" type="sibTrans" cxnId="{F6AD280D-A3AF-40F4-8598-7938BC09A622}">
      <dgm:prSet/>
      <dgm:spPr/>
      <dgm:t>
        <a:bodyPr/>
        <a:lstStyle/>
        <a:p>
          <a:endParaRPr lang="zh-CN" altLang="en-US"/>
        </a:p>
      </dgm:t>
    </dgm:pt>
    <dgm:pt modelId="{FF55AA33-04B3-43F2-9043-9EE75855D63C}">
      <dgm:prSet phldrT="[文本]" custT="1"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zh-CN" altLang="en-US" sz="1800" dirty="0">
              <a:solidFill>
                <a:schemeClr val="bg1"/>
              </a:solidFill>
              <a:latin typeface="雅黑"/>
            </a:rPr>
            <a:t>结合用户情况，用户主题以</a:t>
          </a:r>
          <a:r>
            <a:rPr lang="en-US" altLang="zh-CN" sz="1800" dirty="0">
              <a:solidFill>
                <a:schemeClr val="bg1"/>
              </a:solidFill>
              <a:latin typeface="雅黑"/>
            </a:rPr>
            <a:t>0-2</a:t>
          </a:r>
          <a:r>
            <a:rPr lang="zh-CN" altLang="en-US" sz="1800" dirty="0">
              <a:solidFill>
                <a:schemeClr val="bg1"/>
              </a:solidFill>
              <a:latin typeface="雅黑"/>
            </a:rPr>
            <a:t>岁为主，男性较多，在这一类受众中</a:t>
          </a:r>
          <a:r>
            <a:rPr lang="en-US" altLang="zh-CN" sz="1800" dirty="0">
              <a:solidFill>
                <a:schemeClr val="bg1"/>
              </a:solidFill>
              <a:latin typeface="雅黑"/>
            </a:rPr>
            <a:t>50008168</a:t>
          </a:r>
          <a:r>
            <a:rPr lang="zh-CN" altLang="en-US" sz="1800" dirty="0">
              <a:solidFill>
                <a:schemeClr val="bg1"/>
              </a:solidFill>
              <a:latin typeface="雅黑"/>
            </a:rPr>
            <a:t>，</a:t>
          </a:r>
          <a:r>
            <a:rPr lang="en-US" altLang="zh-CN" sz="1800" dirty="0">
              <a:solidFill>
                <a:schemeClr val="bg1"/>
              </a:solidFill>
              <a:latin typeface="雅黑"/>
            </a:rPr>
            <a:t>50014815</a:t>
          </a:r>
          <a:r>
            <a:rPr lang="zh-CN" altLang="en-US" sz="1800" dirty="0">
              <a:solidFill>
                <a:schemeClr val="bg1"/>
              </a:solidFill>
              <a:latin typeface="雅黑"/>
            </a:rPr>
            <a:t>，</a:t>
          </a:r>
          <a:r>
            <a:rPr lang="en-US" altLang="zh-CN" sz="1800" dirty="0">
              <a:solidFill>
                <a:schemeClr val="bg1"/>
              </a:solidFill>
              <a:latin typeface="雅黑"/>
            </a:rPr>
            <a:t>28</a:t>
          </a:r>
          <a:r>
            <a:rPr lang="zh-CN" altLang="en-US" sz="1800" dirty="0">
              <a:solidFill>
                <a:schemeClr val="bg1"/>
              </a:solidFill>
              <a:latin typeface="雅黑"/>
            </a:rPr>
            <a:t>等产品销售较好，可以根据用户群体针对性撰写文案，推送消息以及选择针对性的产品推荐，以提高用户的转化率增加收益。</a:t>
          </a:r>
          <a:endParaRPr lang="zh-CN" altLang="en-US" sz="1800" dirty="0"/>
        </a:p>
      </dgm:t>
    </dgm:pt>
    <dgm:pt modelId="{9723FCCA-5CB0-43F0-907A-C4204AE990B8}" type="parTrans" cxnId="{1BF3CECD-A276-4DE0-9D87-B8562D0BF373}">
      <dgm:prSet/>
      <dgm:spPr/>
      <dgm:t>
        <a:bodyPr/>
        <a:lstStyle/>
        <a:p>
          <a:endParaRPr lang="zh-CN" altLang="en-US"/>
        </a:p>
      </dgm:t>
    </dgm:pt>
    <dgm:pt modelId="{78015B58-F239-43FB-801E-17011CB510EE}" type="sibTrans" cxnId="{1BF3CECD-A276-4DE0-9D87-B8562D0BF373}">
      <dgm:prSet/>
      <dgm:spPr/>
      <dgm:t>
        <a:bodyPr/>
        <a:lstStyle/>
        <a:p>
          <a:endParaRPr lang="zh-CN" altLang="en-US"/>
        </a:p>
      </dgm:t>
    </dgm:pt>
    <dgm:pt modelId="{5EB12FAD-543A-41FA-BD01-A69F755840B7}" type="pres">
      <dgm:prSet presAssocID="{548B95D4-7865-4C2B-9444-FEF5D9E2F774}" presName="Name0" presStyleCnt="0">
        <dgm:presLayoutVars>
          <dgm:chMax val="7"/>
          <dgm:chPref val="7"/>
          <dgm:dir/>
        </dgm:presLayoutVars>
      </dgm:prSet>
      <dgm:spPr/>
    </dgm:pt>
    <dgm:pt modelId="{896CA4CF-8A8B-4D9C-AF74-E7C892EEB38D}" type="pres">
      <dgm:prSet presAssocID="{548B95D4-7865-4C2B-9444-FEF5D9E2F774}" presName="Name1" presStyleCnt="0"/>
      <dgm:spPr/>
    </dgm:pt>
    <dgm:pt modelId="{90D57AC0-3489-4AA0-BEDB-0E2DCC0DFCB4}" type="pres">
      <dgm:prSet presAssocID="{548B95D4-7865-4C2B-9444-FEF5D9E2F774}" presName="cycle" presStyleCnt="0"/>
      <dgm:spPr/>
    </dgm:pt>
    <dgm:pt modelId="{9B0BDD13-01A1-4E1E-AC27-8D6D3FCCFEFE}" type="pres">
      <dgm:prSet presAssocID="{548B95D4-7865-4C2B-9444-FEF5D9E2F774}" presName="srcNode" presStyleLbl="node1" presStyleIdx="0" presStyleCnt="4"/>
      <dgm:spPr/>
    </dgm:pt>
    <dgm:pt modelId="{4CC0E8B7-736E-435F-A9F2-C92D01D429F8}" type="pres">
      <dgm:prSet presAssocID="{548B95D4-7865-4C2B-9444-FEF5D9E2F774}" presName="conn" presStyleLbl="parChTrans1D2" presStyleIdx="0" presStyleCnt="1"/>
      <dgm:spPr/>
    </dgm:pt>
    <dgm:pt modelId="{C956602B-611F-4336-9C55-412166733B97}" type="pres">
      <dgm:prSet presAssocID="{548B95D4-7865-4C2B-9444-FEF5D9E2F774}" presName="extraNode" presStyleLbl="node1" presStyleIdx="0" presStyleCnt="4"/>
      <dgm:spPr/>
    </dgm:pt>
    <dgm:pt modelId="{43223366-830E-46BF-8E19-8885B908FF36}" type="pres">
      <dgm:prSet presAssocID="{548B95D4-7865-4C2B-9444-FEF5D9E2F774}" presName="dstNode" presStyleLbl="node1" presStyleIdx="0" presStyleCnt="4"/>
      <dgm:spPr/>
    </dgm:pt>
    <dgm:pt modelId="{6A4B159B-96B2-4820-8FD2-A6ABC5336D83}" type="pres">
      <dgm:prSet presAssocID="{3C6BEBE0-563E-41C3-82F2-8949021EDA48}" presName="text_1" presStyleLbl="node1" presStyleIdx="0" presStyleCnt="4">
        <dgm:presLayoutVars>
          <dgm:bulletEnabled val="1"/>
        </dgm:presLayoutVars>
      </dgm:prSet>
      <dgm:spPr/>
    </dgm:pt>
    <dgm:pt modelId="{723F15BE-8C9A-4E81-A822-FEDB67470AFA}" type="pres">
      <dgm:prSet presAssocID="{3C6BEBE0-563E-41C3-82F2-8949021EDA48}" presName="accent_1" presStyleCnt="0"/>
      <dgm:spPr/>
    </dgm:pt>
    <dgm:pt modelId="{1FC7256D-D326-4AB9-B82F-57C3DF441D09}" type="pres">
      <dgm:prSet presAssocID="{3C6BEBE0-563E-41C3-82F2-8949021EDA48}" presName="accentRepeatNode" presStyleLbl="solidFgAcc1" presStyleIdx="0" presStyleCnt="4"/>
      <dgm:spPr/>
    </dgm:pt>
    <dgm:pt modelId="{44DB846A-B875-4B07-9F24-86026926A27F}" type="pres">
      <dgm:prSet presAssocID="{D33131A1-2359-4338-8AD1-932E625E0DE2}" presName="text_2" presStyleLbl="node1" presStyleIdx="1" presStyleCnt="4">
        <dgm:presLayoutVars>
          <dgm:bulletEnabled val="1"/>
        </dgm:presLayoutVars>
      </dgm:prSet>
      <dgm:spPr/>
    </dgm:pt>
    <dgm:pt modelId="{6782FCCF-5095-4B17-8D12-C22985536731}" type="pres">
      <dgm:prSet presAssocID="{D33131A1-2359-4338-8AD1-932E625E0DE2}" presName="accent_2" presStyleCnt="0"/>
      <dgm:spPr/>
    </dgm:pt>
    <dgm:pt modelId="{159C1C89-1E4F-4283-AFD4-22045799E708}" type="pres">
      <dgm:prSet presAssocID="{D33131A1-2359-4338-8AD1-932E625E0DE2}" presName="accentRepeatNode" presStyleLbl="solidFgAcc1" presStyleIdx="1" presStyleCnt="4"/>
      <dgm:spPr/>
    </dgm:pt>
    <dgm:pt modelId="{2AB1DAB6-B756-4615-99C3-B5FD751D593C}" type="pres">
      <dgm:prSet presAssocID="{6323074D-CBE1-467A-9BA8-E2B0A3172BFC}" presName="text_3" presStyleLbl="node1" presStyleIdx="2" presStyleCnt="4">
        <dgm:presLayoutVars>
          <dgm:bulletEnabled val="1"/>
        </dgm:presLayoutVars>
      </dgm:prSet>
      <dgm:spPr/>
    </dgm:pt>
    <dgm:pt modelId="{6C7263E5-9A37-4F0C-ADAD-73EFBB2C8BB6}" type="pres">
      <dgm:prSet presAssocID="{6323074D-CBE1-467A-9BA8-E2B0A3172BFC}" presName="accent_3" presStyleCnt="0"/>
      <dgm:spPr/>
    </dgm:pt>
    <dgm:pt modelId="{4F69243F-A1F1-413E-9B51-9B879C68B7C5}" type="pres">
      <dgm:prSet presAssocID="{6323074D-CBE1-467A-9BA8-E2B0A3172BFC}" presName="accentRepeatNode" presStyleLbl="solidFgAcc1" presStyleIdx="2" presStyleCnt="4"/>
      <dgm:spPr/>
    </dgm:pt>
    <dgm:pt modelId="{F449B1B9-1207-4E64-A991-5D80B9294E3A}" type="pres">
      <dgm:prSet presAssocID="{FF55AA33-04B3-43F2-9043-9EE75855D63C}" presName="text_4" presStyleLbl="node1" presStyleIdx="3" presStyleCnt="4">
        <dgm:presLayoutVars>
          <dgm:bulletEnabled val="1"/>
        </dgm:presLayoutVars>
      </dgm:prSet>
      <dgm:spPr/>
    </dgm:pt>
    <dgm:pt modelId="{C111B62A-A91B-4351-BE29-951709AA00A3}" type="pres">
      <dgm:prSet presAssocID="{FF55AA33-04B3-43F2-9043-9EE75855D63C}" presName="accent_4" presStyleCnt="0"/>
      <dgm:spPr/>
    </dgm:pt>
    <dgm:pt modelId="{29579412-C9E7-42C7-9EDA-AB0BFB4F0D45}" type="pres">
      <dgm:prSet presAssocID="{FF55AA33-04B3-43F2-9043-9EE75855D63C}" presName="accentRepeatNode" presStyleLbl="solidFgAcc1" presStyleIdx="3" presStyleCnt="4"/>
      <dgm:spPr/>
    </dgm:pt>
  </dgm:ptLst>
  <dgm:cxnLst>
    <dgm:cxn modelId="{FCFCFE09-92C0-4CDF-9D63-6CB306495C6A}" type="presOf" srcId="{6323074D-CBE1-467A-9BA8-E2B0A3172BFC}" destId="{2AB1DAB6-B756-4615-99C3-B5FD751D593C}" srcOrd="0" destOrd="0" presId="urn:microsoft.com/office/officeart/2008/layout/VerticalCurvedList#1"/>
    <dgm:cxn modelId="{1FA04C0A-FB60-4267-A3EB-0AFE827435FC}" type="presOf" srcId="{FF55AA33-04B3-43F2-9043-9EE75855D63C}" destId="{F449B1B9-1207-4E64-A991-5D80B9294E3A}" srcOrd="0" destOrd="0" presId="urn:microsoft.com/office/officeart/2008/layout/VerticalCurvedList#1"/>
    <dgm:cxn modelId="{F6AD280D-A3AF-40F4-8598-7938BC09A622}" srcId="{548B95D4-7865-4C2B-9444-FEF5D9E2F774}" destId="{6323074D-CBE1-467A-9BA8-E2B0A3172BFC}" srcOrd="2" destOrd="0" parTransId="{B8EFD237-0DEE-4AE0-A272-1A82FF187E95}" sibTransId="{281E926E-FEB1-4B80-BEA3-803E1F26E798}"/>
    <dgm:cxn modelId="{B91E7650-C8C7-4DFB-BF7D-8DF9B0FDB6F9}" type="presOf" srcId="{3B44CD40-46FA-4FFC-887D-A4E71ED21226}" destId="{4CC0E8B7-736E-435F-A9F2-C92D01D429F8}" srcOrd="0" destOrd="0" presId="urn:microsoft.com/office/officeart/2008/layout/VerticalCurvedList#1"/>
    <dgm:cxn modelId="{20AA828C-94E8-4EAF-BAAA-42F304C9B71F}" type="presOf" srcId="{D33131A1-2359-4338-8AD1-932E625E0DE2}" destId="{44DB846A-B875-4B07-9F24-86026926A27F}" srcOrd="0" destOrd="0" presId="urn:microsoft.com/office/officeart/2008/layout/VerticalCurvedList#1"/>
    <dgm:cxn modelId="{F1537DAA-A349-459A-A147-730AEBB2A5F8}" srcId="{548B95D4-7865-4C2B-9444-FEF5D9E2F774}" destId="{D33131A1-2359-4338-8AD1-932E625E0DE2}" srcOrd="1" destOrd="0" parTransId="{7D038106-4ABC-4201-A657-5BA891293B2C}" sibTransId="{3F2E2A85-1E29-4866-B797-D9BF40F158FD}"/>
    <dgm:cxn modelId="{B63972B2-BAD6-42D0-94A0-C8F747AC2B82}" type="presOf" srcId="{548B95D4-7865-4C2B-9444-FEF5D9E2F774}" destId="{5EB12FAD-543A-41FA-BD01-A69F755840B7}" srcOrd="0" destOrd="0" presId="urn:microsoft.com/office/officeart/2008/layout/VerticalCurvedList#1"/>
    <dgm:cxn modelId="{1BF3CECD-A276-4DE0-9D87-B8562D0BF373}" srcId="{548B95D4-7865-4C2B-9444-FEF5D9E2F774}" destId="{FF55AA33-04B3-43F2-9043-9EE75855D63C}" srcOrd="3" destOrd="0" parTransId="{9723FCCA-5CB0-43F0-907A-C4204AE990B8}" sibTransId="{78015B58-F239-43FB-801E-17011CB510EE}"/>
    <dgm:cxn modelId="{0971D5E8-D1C0-481F-870F-00C28A4191BF}" type="presOf" srcId="{3C6BEBE0-563E-41C3-82F2-8949021EDA48}" destId="{6A4B159B-96B2-4820-8FD2-A6ABC5336D83}" srcOrd="0" destOrd="0" presId="urn:microsoft.com/office/officeart/2008/layout/VerticalCurvedList#1"/>
    <dgm:cxn modelId="{A134F7FE-6A39-422D-9330-227C53CAE588}" srcId="{548B95D4-7865-4C2B-9444-FEF5D9E2F774}" destId="{3C6BEBE0-563E-41C3-82F2-8949021EDA48}" srcOrd="0" destOrd="0" parTransId="{0E6AB2FA-6999-4E6D-8233-A5ACA1B4BADB}" sibTransId="{3B44CD40-46FA-4FFC-887D-A4E71ED21226}"/>
    <dgm:cxn modelId="{C72A91AC-EB87-4F0B-8E20-4323210D1379}" type="presParOf" srcId="{5EB12FAD-543A-41FA-BD01-A69F755840B7}" destId="{896CA4CF-8A8B-4D9C-AF74-E7C892EEB38D}" srcOrd="0" destOrd="0" presId="urn:microsoft.com/office/officeart/2008/layout/VerticalCurvedList#1"/>
    <dgm:cxn modelId="{4A6B5ECA-39A3-43DD-A007-4F252B91A777}" type="presParOf" srcId="{896CA4CF-8A8B-4D9C-AF74-E7C892EEB38D}" destId="{90D57AC0-3489-4AA0-BEDB-0E2DCC0DFCB4}" srcOrd="0" destOrd="0" presId="urn:microsoft.com/office/officeart/2008/layout/VerticalCurvedList#1"/>
    <dgm:cxn modelId="{00B83B1E-C5DF-4F07-BEA8-B202542820E9}" type="presParOf" srcId="{90D57AC0-3489-4AA0-BEDB-0E2DCC0DFCB4}" destId="{9B0BDD13-01A1-4E1E-AC27-8D6D3FCCFEFE}" srcOrd="0" destOrd="0" presId="urn:microsoft.com/office/officeart/2008/layout/VerticalCurvedList#1"/>
    <dgm:cxn modelId="{AE37B850-83F3-4FF3-A09E-01D7488BC088}" type="presParOf" srcId="{90D57AC0-3489-4AA0-BEDB-0E2DCC0DFCB4}" destId="{4CC0E8B7-736E-435F-A9F2-C92D01D429F8}" srcOrd="1" destOrd="0" presId="urn:microsoft.com/office/officeart/2008/layout/VerticalCurvedList#1"/>
    <dgm:cxn modelId="{2DA6ED14-3B4A-4081-AEFA-765EB1B0BAA3}" type="presParOf" srcId="{90D57AC0-3489-4AA0-BEDB-0E2DCC0DFCB4}" destId="{C956602B-611F-4336-9C55-412166733B97}" srcOrd="2" destOrd="0" presId="urn:microsoft.com/office/officeart/2008/layout/VerticalCurvedList#1"/>
    <dgm:cxn modelId="{5DB3E9C6-F32D-43C8-9D68-9673EDA4B056}" type="presParOf" srcId="{90D57AC0-3489-4AA0-BEDB-0E2DCC0DFCB4}" destId="{43223366-830E-46BF-8E19-8885B908FF36}" srcOrd="3" destOrd="0" presId="urn:microsoft.com/office/officeart/2008/layout/VerticalCurvedList#1"/>
    <dgm:cxn modelId="{EE0EC4CF-571E-4CA7-95B5-146E99FDE900}" type="presParOf" srcId="{896CA4CF-8A8B-4D9C-AF74-E7C892EEB38D}" destId="{6A4B159B-96B2-4820-8FD2-A6ABC5336D83}" srcOrd="1" destOrd="0" presId="urn:microsoft.com/office/officeart/2008/layout/VerticalCurvedList#1"/>
    <dgm:cxn modelId="{8D406BD3-BA2D-44F6-96F7-C5CA164732EC}" type="presParOf" srcId="{896CA4CF-8A8B-4D9C-AF74-E7C892EEB38D}" destId="{723F15BE-8C9A-4E81-A822-FEDB67470AFA}" srcOrd="2" destOrd="0" presId="urn:microsoft.com/office/officeart/2008/layout/VerticalCurvedList#1"/>
    <dgm:cxn modelId="{1CEFA5FD-3B31-4945-A3B5-5A128829CE2D}" type="presParOf" srcId="{723F15BE-8C9A-4E81-A822-FEDB67470AFA}" destId="{1FC7256D-D326-4AB9-B82F-57C3DF441D09}" srcOrd="0" destOrd="0" presId="urn:microsoft.com/office/officeart/2008/layout/VerticalCurvedList#1"/>
    <dgm:cxn modelId="{A1E664A3-A744-44BC-9108-E64858482DBC}" type="presParOf" srcId="{896CA4CF-8A8B-4D9C-AF74-E7C892EEB38D}" destId="{44DB846A-B875-4B07-9F24-86026926A27F}" srcOrd="3" destOrd="0" presId="urn:microsoft.com/office/officeart/2008/layout/VerticalCurvedList#1"/>
    <dgm:cxn modelId="{BAEC3AFE-3C2B-4E33-9DEF-46D2DCE59358}" type="presParOf" srcId="{896CA4CF-8A8B-4D9C-AF74-E7C892EEB38D}" destId="{6782FCCF-5095-4B17-8D12-C22985536731}" srcOrd="4" destOrd="0" presId="urn:microsoft.com/office/officeart/2008/layout/VerticalCurvedList#1"/>
    <dgm:cxn modelId="{21B4BDE7-46BD-4C6B-85D8-E9B27B534ECD}" type="presParOf" srcId="{6782FCCF-5095-4B17-8D12-C22985536731}" destId="{159C1C89-1E4F-4283-AFD4-22045799E708}" srcOrd="0" destOrd="0" presId="urn:microsoft.com/office/officeart/2008/layout/VerticalCurvedList#1"/>
    <dgm:cxn modelId="{8B57B18B-D33B-458B-B1C4-C87E2D002AE0}" type="presParOf" srcId="{896CA4CF-8A8B-4D9C-AF74-E7C892EEB38D}" destId="{2AB1DAB6-B756-4615-99C3-B5FD751D593C}" srcOrd="5" destOrd="0" presId="urn:microsoft.com/office/officeart/2008/layout/VerticalCurvedList#1"/>
    <dgm:cxn modelId="{2ECF397B-0882-4B7C-9476-2C71E6DA1167}" type="presParOf" srcId="{896CA4CF-8A8B-4D9C-AF74-E7C892EEB38D}" destId="{6C7263E5-9A37-4F0C-ADAD-73EFBB2C8BB6}" srcOrd="6" destOrd="0" presId="urn:microsoft.com/office/officeart/2008/layout/VerticalCurvedList#1"/>
    <dgm:cxn modelId="{783E9F58-EA80-43D0-BB45-F2B808DD3291}" type="presParOf" srcId="{6C7263E5-9A37-4F0C-ADAD-73EFBB2C8BB6}" destId="{4F69243F-A1F1-413E-9B51-9B879C68B7C5}" srcOrd="0" destOrd="0" presId="urn:microsoft.com/office/officeart/2008/layout/VerticalCurvedList#1"/>
    <dgm:cxn modelId="{646106EC-AD38-44DA-AE5A-DA7EA0CC9CCA}" type="presParOf" srcId="{896CA4CF-8A8B-4D9C-AF74-E7C892EEB38D}" destId="{F449B1B9-1207-4E64-A991-5D80B9294E3A}" srcOrd="7" destOrd="0" presId="urn:microsoft.com/office/officeart/2008/layout/VerticalCurvedList#1"/>
    <dgm:cxn modelId="{A4CF872C-7EC9-46A7-AB9A-1B0126CDB50A}" type="presParOf" srcId="{896CA4CF-8A8B-4D9C-AF74-E7C892EEB38D}" destId="{C111B62A-A91B-4351-BE29-951709AA00A3}" srcOrd="8" destOrd="0" presId="urn:microsoft.com/office/officeart/2008/layout/VerticalCurvedList#1"/>
    <dgm:cxn modelId="{E441D896-60FF-408C-8A1A-31DA2B8398F7}" type="presParOf" srcId="{C111B62A-A91B-4351-BE29-951709AA00A3}" destId="{29579412-C9E7-42C7-9EDA-AB0BFB4F0D45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323D0-1B70-4200-A81E-ED221313B04E}">
      <dsp:nvSpPr>
        <dsp:cNvPr id="0" name=""/>
        <dsp:cNvSpPr/>
      </dsp:nvSpPr>
      <dsp:spPr>
        <a:xfrm>
          <a:off x="1840950" y="1213"/>
          <a:ext cx="1659873" cy="1659873"/>
        </a:xfrm>
        <a:prstGeom prst="ellipse">
          <a:avLst/>
        </a:prstGeom>
        <a:gradFill rotWithShape="0">
          <a:gsLst>
            <a:gs pos="0">
              <a:srgbClr val="333781">
                <a:alpha val="75000"/>
              </a:srgbClr>
            </a:gs>
            <a:gs pos="100000">
              <a:srgbClr val="0670A0">
                <a:alpha val="79000"/>
              </a:srgbClr>
            </a:gs>
          </a:gsLst>
          <a:lin ang="2700000" scaled="1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复购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24</a:t>
          </a:r>
          <a:r>
            <a:rPr lang="zh-CN" altLang="en-US" sz="2000" kern="1200" dirty="0"/>
            <a:t>人</a:t>
          </a:r>
          <a:endParaRPr lang="zh-CN" altLang="en-US" sz="3600" kern="1200" dirty="0"/>
        </a:p>
      </dsp:txBody>
      <dsp:txXfrm>
        <a:off x="2084033" y="244296"/>
        <a:ext cx="1173707" cy="1173707"/>
      </dsp:txXfrm>
    </dsp:sp>
    <dsp:sp modelId="{459AEFEE-1A3B-49F2-AA75-6C58026E6215}">
      <dsp:nvSpPr>
        <dsp:cNvPr id="0" name=""/>
        <dsp:cNvSpPr/>
      </dsp:nvSpPr>
      <dsp:spPr>
        <a:xfrm>
          <a:off x="2189523" y="1795867"/>
          <a:ext cx="962726" cy="96272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 val="71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317132" y="2164013"/>
        <a:ext cx="707508" cy="226434"/>
      </dsp:txXfrm>
    </dsp:sp>
    <dsp:sp modelId="{76084694-8E43-4A2A-8B1E-9DA97C66A731}">
      <dsp:nvSpPr>
        <dsp:cNvPr id="0" name=""/>
        <dsp:cNvSpPr/>
      </dsp:nvSpPr>
      <dsp:spPr>
        <a:xfrm>
          <a:off x="1840950" y="2893375"/>
          <a:ext cx="1659873" cy="1659873"/>
        </a:xfrm>
        <a:prstGeom prst="ellipse">
          <a:avLst/>
        </a:prstGeom>
        <a:gradFill rotWithShape="0">
          <a:gsLst>
            <a:gs pos="0">
              <a:srgbClr val="333781">
                <a:alpha val="75000"/>
              </a:srgbClr>
            </a:gs>
            <a:gs pos="100000">
              <a:srgbClr val="0670A0">
                <a:alpha val="79000"/>
              </a:srgbClr>
            </a:gs>
          </a:gsLst>
          <a:lin ang="2700000" scaled="1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未复购</a:t>
          </a:r>
          <a:r>
            <a:rPr lang="en-US" altLang="zh-CN" sz="3200" kern="1200" dirty="0"/>
            <a:t>28230</a:t>
          </a:r>
          <a:r>
            <a:rPr lang="zh-CN" altLang="en-US" sz="2000" kern="1200" dirty="0"/>
            <a:t>人</a:t>
          </a:r>
          <a:endParaRPr lang="zh-CN" altLang="en-US" sz="2800" kern="1200" dirty="0"/>
        </a:p>
      </dsp:txBody>
      <dsp:txXfrm>
        <a:off x="2084033" y="3136458"/>
        <a:ext cx="1173707" cy="1173707"/>
      </dsp:txXfrm>
    </dsp:sp>
    <dsp:sp modelId="{E96E44ED-DB47-4840-BAA5-02AAA8576E0B}">
      <dsp:nvSpPr>
        <dsp:cNvPr id="0" name=""/>
        <dsp:cNvSpPr/>
      </dsp:nvSpPr>
      <dsp:spPr>
        <a:xfrm>
          <a:off x="3749804" y="1968494"/>
          <a:ext cx="527839" cy="617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76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749804" y="2091988"/>
        <a:ext cx="369487" cy="370484"/>
      </dsp:txXfrm>
    </dsp:sp>
    <dsp:sp modelId="{667196B6-2F91-4CD6-AEF2-82BD73307845}">
      <dsp:nvSpPr>
        <dsp:cNvPr id="0" name=""/>
        <dsp:cNvSpPr/>
      </dsp:nvSpPr>
      <dsp:spPr>
        <a:xfrm>
          <a:off x="4496746" y="617357"/>
          <a:ext cx="3319746" cy="3319746"/>
        </a:xfrm>
        <a:prstGeom prst="ellipse">
          <a:avLst/>
        </a:prstGeom>
        <a:gradFill rotWithShape="0">
          <a:gsLst>
            <a:gs pos="0">
              <a:srgbClr val="333781">
                <a:alpha val="75000"/>
              </a:srgbClr>
            </a:gs>
            <a:gs pos="100000">
              <a:srgbClr val="0670A0">
                <a:alpha val="79000"/>
              </a:srgbClr>
            </a:gs>
          </a:gsLst>
          <a:lin ang="2700000" scaled="1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复购率</a:t>
          </a:r>
          <a:endParaRPr lang="en-US" altLang="zh-CN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700" kern="1200" dirty="0"/>
            <a:t>0.0008</a:t>
          </a:r>
          <a:endParaRPr lang="zh-CN" altLang="en-US" sz="5700" kern="1200" dirty="0"/>
        </a:p>
      </dsp:txBody>
      <dsp:txXfrm>
        <a:off x="4982912" y="1103523"/>
        <a:ext cx="2347414" cy="2347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0E8B7-736E-435F-A9F2-C92D01D429F8}">
      <dsp:nvSpPr>
        <dsp:cNvPr id="0" name=""/>
        <dsp:cNvSpPr/>
      </dsp:nvSpPr>
      <dsp:spPr>
        <a:xfrm>
          <a:off x="-6354480" y="-971996"/>
          <a:ext cx="7563741" cy="7563741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B159B-96B2-4820-8FD2-A6ABC5336D83}">
      <dsp:nvSpPr>
        <dsp:cNvPr id="0" name=""/>
        <dsp:cNvSpPr/>
      </dsp:nvSpPr>
      <dsp:spPr>
        <a:xfrm>
          <a:off x="632826" y="432046"/>
          <a:ext cx="11072869" cy="864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23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800" kern="1200" dirty="0">
              <a:solidFill>
                <a:schemeClr val="bg1"/>
              </a:solidFill>
              <a:latin typeface="雅黑"/>
            </a:rPr>
            <a:t>针对产品时间销售量分析来看，建议在旺季</a:t>
          </a:r>
          <a:r>
            <a:rPr lang="en-US" altLang="zh-CN" sz="1800" kern="1200" dirty="0">
              <a:solidFill>
                <a:schemeClr val="bg1"/>
              </a:solidFill>
              <a:latin typeface="雅黑"/>
            </a:rPr>
            <a:t>5</a:t>
          </a:r>
          <a:r>
            <a:rPr lang="zh-CN" altLang="en-US" sz="1800" kern="1200" dirty="0">
              <a:solidFill>
                <a:schemeClr val="bg1"/>
              </a:solidFill>
              <a:latin typeface="雅黑"/>
            </a:rPr>
            <a:t>月，</a:t>
          </a:r>
          <a:r>
            <a:rPr lang="en-US" altLang="zh-CN" sz="1800" kern="1200" dirty="0">
              <a:solidFill>
                <a:schemeClr val="bg1"/>
              </a:solidFill>
              <a:latin typeface="雅黑"/>
            </a:rPr>
            <a:t>11</a:t>
          </a:r>
          <a:r>
            <a:rPr lang="zh-CN" altLang="en-US" sz="1800" kern="1200" dirty="0">
              <a:solidFill>
                <a:schemeClr val="bg1"/>
              </a:solidFill>
              <a:latin typeface="雅黑"/>
            </a:rPr>
            <a:t>月等月份多囤货物，以及适当开展 优惠活动，特别注意双十一，双十二前后的活动安排；同时，在淡季春节期间，减少库存，合理安排销售。</a:t>
          </a:r>
          <a:endParaRPr lang="zh-CN" altLang="en-US" sz="1800" kern="1200" dirty="0"/>
        </a:p>
      </dsp:txBody>
      <dsp:txXfrm>
        <a:off x="632826" y="432046"/>
        <a:ext cx="11072869" cy="864542"/>
      </dsp:txXfrm>
    </dsp:sp>
    <dsp:sp modelId="{1FC7256D-D326-4AB9-B82F-57C3DF441D09}">
      <dsp:nvSpPr>
        <dsp:cNvPr id="0" name=""/>
        <dsp:cNvSpPr/>
      </dsp:nvSpPr>
      <dsp:spPr>
        <a:xfrm>
          <a:off x="92487" y="323978"/>
          <a:ext cx="1080677" cy="1080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B846A-B875-4B07-9F24-86026926A27F}">
      <dsp:nvSpPr>
        <dsp:cNvPr id="0" name=""/>
        <dsp:cNvSpPr/>
      </dsp:nvSpPr>
      <dsp:spPr>
        <a:xfrm>
          <a:off x="1128487" y="1729084"/>
          <a:ext cx="10577208" cy="864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23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800" kern="1200" dirty="0">
              <a:solidFill>
                <a:schemeClr val="bg1"/>
              </a:solidFill>
              <a:latin typeface="雅黑"/>
            </a:rPr>
            <a:t>综合评定市场情况，</a:t>
          </a:r>
          <a:r>
            <a:rPr lang="en-US" altLang="zh-CN" sz="1800" kern="1200" dirty="0">
              <a:solidFill>
                <a:schemeClr val="bg1"/>
              </a:solidFill>
              <a:latin typeface="雅黑"/>
            </a:rPr>
            <a:t>28</a:t>
          </a:r>
          <a:r>
            <a:rPr lang="zh-CN" altLang="en-US" sz="1800" kern="1200" dirty="0">
              <a:solidFill>
                <a:schemeClr val="bg1"/>
              </a:solidFill>
              <a:latin typeface="雅黑"/>
            </a:rPr>
            <a:t>产品及</a:t>
          </a:r>
          <a:r>
            <a:rPr lang="en-US" altLang="zh-CN" sz="1800" kern="1200" dirty="0">
              <a:solidFill>
                <a:schemeClr val="bg1"/>
              </a:solidFill>
              <a:latin typeface="雅黑"/>
            </a:rPr>
            <a:t>50008168</a:t>
          </a:r>
          <a:r>
            <a:rPr lang="zh-CN" altLang="en-US" sz="1800" kern="1200" dirty="0">
              <a:solidFill>
                <a:schemeClr val="bg1"/>
              </a:solidFill>
              <a:latin typeface="雅黑"/>
            </a:rPr>
            <a:t>产品销售及下单用户量较好，可以适当安排进行货物的选取。</a:t>
          </a:r>
          <a:endParaRPr lang="zh-CN" altLang="en-US" sz="1800" kern="1200" dirty="0"/>
        </a:p>
      </dsp:txBody>
      <dsp:txXfrm>
        <a:off x="1128487" y="1729084"/>
        <a:ext cx="10577208" cy="864542"/>
      </dsp:txXfrm>
    </dsp:sp>
    <dsp:sp modelId="{159C1C89-1E4F-4283-AFD4-22045799E708}">
      <dsp:nvSpPr>
        <dsp:cNvPr id="0" name=""/>
        <dsp:cNvSpPr/>
      </dsp:nvSpPr>
      <dsp:spPr>
        <a:xfrm>
          <a:off x="588149" y="1621016"/>
          <a:ext cx="1080677" cy="1080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1DAB6-B756-4615-99C3-B5FD751D593C}">
      <dsp:nvSpPr>
        <dsp:cNvPr id="0" name=""/>
        <dsp:cNvSpPr/>
      </dsp:nvSpPr>
      <dsp:spPr>
        <a:xfrm>
          <a:off x="1128487" y="3026121"/>
          <a:ext cx="10577208" cy="864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23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800" kern="1200" dirty="0">
              <a:solidFill>
                <a:schemeClr val="bg1"/>
              </a:solidFill>
              <a:latin typeface="雅黑"/>
            </a:rPr>
            <a:t>市场复购率低。适当反思产品问题，及时联系客户反馈，整改。提高后台客服的服务水平及售后体系，适当予以优惠券的推送以提高用户粘性。</a:t>
          </a:r>
          <a:endParaRPr lang="zh-CN" altLang="en-US" sz="1800" kern="1200" dirty="0"/>
        </a:p>
      </dsp:txBody>
      <dsp:txXfrm>
        <a:off x="1128487" y="3026121"/>
        <a:ext cx="10577208" cy="864542"/>
      </dsp:txXfrm>
    </dsp:sp>
    <dsp:sp modelId="{4F69243F-A1F1-413E-9B51-9B879C68B7C5}">
      <dsp:nvSpPr>
        <dsp:cNvPr id="0" name=""/>
        <dsp:cNvSpPr/>
      </dsp:nvSpPr>
      <dsp:spPr>
        <a:xfrm>
          <a:off x="588149" y="2918054"/>
          <a:ext cx="1080677" cy="1080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9B1B9-1207-4E64-A991-5D80B9294E3A}">
      <dsp:nvSpPr>
        <dsp:cNvPr id="0" name=""/>
        <dsp:cNvSpPr/>
      </dsp:nvSpPr>
      <dsp:spPr>
        <a:xfrm>
          <a:off x="632826" y="4323159"/>
          <a:ext cx="11072869" cy="864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23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800" kern="1200" dirty="0">
              <a:solidFill>
                <a:schemeClr val="bg1"/>
              </a:solidFill>
              <a:latin typeface="雅黑"/>
            </a:rPr>
            <a:t>结合用户情况，用户主题以</a:t>
          </a:r>
          <a:r>
            <a:rPr lang="en-US" altLang="zh-CN" sz="1800" kern="1200" dirty="0">
              <a:solidFill>
                <a:schemeClr val="bg1"/>
              </a:solidFill>
              <a:latin typeface="雅黑"/>
            </a:rPr>
            <a:t>0-2</a:t>
          </a:r>
          <a:r>
            <a:rPr lang="zh-CN" altLang="en-US" sz="1800" kern="1200" dirty="0">
              <a:solidFill>
                <a:schemeClr val="bg1"/>
              </a:solidFill>
              <a:latin typeface="雅黑"/>
            </a:rPr>
            <a:t>岁为主，男性较多，在这一类受众中</a:t>
          </a:r>
          <a:r>
            <a:rPr lang="en-US" altLang="zh-CN" sz="1800" kern="1200" dirty="0">
              <a:solidFill>
                <a:schemeClr val="bg1"/>
              </a:solidFill>
              <a:latin typeface="雅黑"/>
            </a:rPr>
            <a:t>50008168</a:t>
          </a:r>
          <a:r>
            <a:rPr lang="zh-CN" altLang="en-US" sz="1800" kern="1200" dirty="0">
              <a:solidFill>
                <a:schemeClr val="bg1"/>
              </a:solidFill>
              <a:latin typeface="雅黑"/>
            </a:rPr>
            <a:t>，</a:t>
          </a:r>
          <a:r>
            <a:rPr lang="en-US" altLang="zh-CN" sz="1800" kern="1200" dirty="0">
              <a:solidFill>
                <a:schemeClr val="bg1"/>
              </a:solidFill>
              <a:latin typeface="雅黑"/>
            </a:rPr>
            <a:t>50014815</a:t>
          </a:r>
          <a:r>
            <a:rPr lang="zh-CN" altLang="en-US" sz="1800" kern="1200" dirty="0">
              <a:solidFill>
                <a:schemeClr val="bg1"/>
              </a:solidFill>
              <a:latin typeface="雅黑"/>
            </a:rPr>
            <a:t>，</a:t>
          </a:r>
          <a:r>
            <a:rPr lang="en-US" altLang="zh-CN" sz="1800" kern="1200" dirty="0">
              <a:solidFill>
                <a:schemeClr val="bg1"/>
              </a:solidFill>
              <a:latin typeface="雅黑"/>
            </a:rPr>
            <a:t>28</a:t>
          </a:r>
          <a:r>
            <a:rPr lang="zh-CN" altLang="en-US" sz="1800" kern="1200" dirty="0">
              <a:solidFill>
                <a:schemeClr val="bg1"/>
              </a:solidFill>
              <a:latin typeface="雅黑"/>
            </a:rPr>
            <a:t>等产品销售较好，可以根据用户群体针对性撰写文案，推送消息以及选择针对性的产品推荐，以提高用户的转化率增加收益。</a:t>
          </a:r>
          <a:endParaRPr lang="zh-CN" altLang="en-US" sz="1800" kern="1200" dirty="0"/>
        </a:p>
      </dsp:txBody>
      <dsp:txXfrm>
        <a:off x="632826" y="4323159"/>
        <a:ext cx="11072869" cy="864542"/>
      </dsp:txXfrm>
    </dsp:sp>
    <dsp:sp modelId="{29579412-C9E7-42C7-9EDA-AB0BFB4F0D45}">
      <dsp:nvSpPr>
        <dsp:cNvPr id="0" name=""/>
        <dsp:cNvSpPr/>
      </dsp:nvSpPr>
      <dsp:spPr>
        <a:xfrm>
          <a:off x="92487" y="4215091"/>
          <a:ext cx="1080677" cy="1080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#1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8D-5121-42FA-B2DE-6BF4A833F82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8F7-7C7A-48CF-8071-8F5C1B61C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8D-5121-42FA-B2DE-6BF4A833F82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8F7-7C7A-48CF-8071-8F5C1B61C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8D-5121-42FA-B2DE-6BF4A833F82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8F7-7C7A-48CF-8071-8F5C1B61C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8D-5121-42FA-B2DE-6BF4A833F82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8F7-7C7A-48CF-8071-8F5C1B61C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8D-5121-42FA-B2DE-6BF4A833F82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8F7-7C7A-48CF-8071-8F5C1B61C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8D-5121-42FA-B2DE-6BF4A833F82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8F7-7C7A-48CF-8071-8F5C1B61C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8D-5121-42FA-B2DE-6BF4A833F82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8F7-7C7A-48CF-8071-8F5C1B61C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8D-5121-42FA-B2DE-6BF4A833F82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8F7-7C7A-48CF-8071-8F5C1B61C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8D-5121-42FA-B2DE-6BF4A833F82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8F7-7C7A-48CF-8071-8F5C1B61C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BD8D-5121-42FA-B2DE-6BF4A833F82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5B8F7-7C7A-48CF-8071-8F5C1B61C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" b="1197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59554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88000"/>
                </a:schemeClr>
              </a:gs>
              <a:gs pos="100000">
                <a:schemeClr val="bg1">
                  <a:alpha val="2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702" y="2800170"/>
            <a:ext cx="9400548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雅黑"/>
                <a:ea typeface="思源黑体 Bold" panose="020B0800000000000000" pitchFamily="34" charset="-122"/>
              </a:rPr>
              <a:t>淘宝</a:t>
            </a:r>
            <a:r>
              <a:rPr lang="zh-CN" altLang="en-US" sz="7200" b="1" dirty="0">
                <a:gradFill flip="none" rotWithShape="1">
                  <a:gsLst>
                    <a:gs pos="0">
                      <a:srgbClr val="333781"/>
                    </a:gs>
                    <a:gs pos="100000">
                      <a:srgbClr val="0670A0"/>
                    </a:gs>
                  </a:gsLst>
                  <a:lin ang="2700000" scaled="1"/>
                  <a:tileRect/>
                </a:gradFill>
                <a:latin typeface="雅黑"/>
                <a:ea typeface="思源黑体 Bold" panose="020B0800000000000000" pitchFamily="34" charset="-122"/>
              </a:rPr>
              <a:t>母婴商品</a:t>
            </a:r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雅黑"/>
                <a:ea typeface="思源黑体 Bold" panose="020B0800000000000000" pitchFamily="34" charset="-122"/>
              </a:rPr>
              <a:t>分析报告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0202" y="2338505"/>
            <a:ext cx="623824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ANALYSIS  REPORT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722" l="52" r="99844">
                        <a14:foregroundMark x1="86563" y1="74167" x2="86563" y2="86944"/>
                        <a14:foregroundMark x1="98125" y1="84167" x2="88490" y2="91759"/>
                        <a14:foregroundMark x1="88490" y1="91759" x2="61250" y2="97222"/>
                        <a14:foregroundMark x1="60313" y1="92222" x2="97500" y2="84722"/>
                        <a14:foregroundMark x1="99844" y1="77500" x2="99844" y2="91944"/>
                        <a14:foregroundMark x1="60938" y1="91667" x2="52917" y2="97130"/>
                        <a14:foregroundMark x1="52917" y1="97130" x2="52812" y2="97222"/>
                        <a14:foregroundMark x1="5171" y1="93951" x2="4063" y2="92778"/>
                        <a14:foregroundMark x1="5975" y1="94803" x2="5614" y2="94420"/>
                        <a14:foregroundMark x1="415" y1="84267" x2="156" y2="84167"/>
                        <a14:foregroundMark x1="9375" y1="99295" x2="9375" y2="99722"/>
                        <a14:backgroundMark x1="8594" y1="79722" x2="677" y2="88704"/>
                        <a14:backgroundMark x1="677" y1="88704" x2="6667" y2="93889"/>
                        <a14:backgroundMark x1="6667" y1="93889" x2="11094" y2="93889"/>
                        <a14:backgroundMark x1="11094" y1="93889" x2="6615" y2="95556"/>
                        <a14:backgroundMark x1="6615" y1="95556" x2="5781" y2="86389"/>
                        <a14:backgroundMark x1="5781" y1="86389" x2="9375" y2="91296"/>
                        <a14:backgroundMark x1="9375" y1="91296" x2="7135" y2="98241"/>
                        <a14:backgroundMark x1="7135" y1="98241" x2="2292" y2="99444"/>
                        <a14:backgroundMark x1="2292" y1="99444" x2="885" y2="91852"/>
                        <a14:backgroundMark x1="885" y1="91852" x2="3750" y2="86204"/>
                        <a14:backgroundMark x1="3750" y1="86204" x2="10260" y2="85648"/>
                        <a14:backgroundMark x1="10260" y1="85648" x2="12083" y2="95093"/>
                        <a14:backgroundMark x1="12083" y1="95093" x2="7552" y2="99259"/>
                        <a14:backgroundMark x1="7552" y1="99259" x2="2292" y2="96389"/>
                        <a14:backgroundMark x1="2292" y1="96389" x2="4948" y2="88704"/>
                        <a14:backgroundMark x1="4948" y1="88704" x2="9740" y2="87593"/>
                        <a14:backgroundMark x1="9740" y1="87593" x2="10625" y2="95556"/>
                        <a14:backgroundMark x1="10625" y1="95556" x2="1823" y2="99537"/>
                        <a14:backgroundMark x1="1823" y1="99537" x2="156" y2="92963"/>
                        <a14:backgroundMark x1="156" y1="92963" x2="1563" y2="80926"/>
                        <a14:backgroundMark x1="1563" y1="80926" x2="6771" y2="76944"/>
                        <a14:backgroundMark x1="6771" y1="76944" x2="9688" y2="85185"/>
                        <a14:backgroundMark x1="9688" y1="85185" x2="8646" y2="93241"/>
                        <a14:backgroundMark x1="8646" y1="93241" x2="6250" y2="85833"/>
                        <a14:backgroundMark x1="6250" y1="85833" x2="8646" y2="95185"/>
                        <a14:backgroundMark x1="8646" y1="95185" x2="3021" y2="97500"/>
                        <a14:backgroundMark x1="3021" y1="97500" x2="3125" y2="85370"/>
                        <a14:backgroundMark x1="3125" y1="85370" x2="6823" y2="83241"/>
                        <a14:backgroundMark x1="6823" y1="83241" x2="6510" y2="94074"/>
                        <a14:backgroundMark x1="6510" y1="94074" x2="2656" y2="89352"/>
                        <a14:backgroundMark x1="2656" y1="89352" x2="4063" y2="85556"/>
                        <a14:backgroundMark x1="2656" y1="81111" x2="625" y2="90093"/>
                        <a14:backgroundMark x1="625" y1="90093" x2="313" y2="81204"/>
                        <a14:backgroundMark x1="313" y1="81204" x2="2865" y2="87870"/>
                        <a14:backgroundMark x1="2865" y1="87870" x2="2708" y2="98056"/>
                        <a14:backgroundMark x1="2708" y1="98056" x2="2760" y2="86944"/>
                        <a14:backgroundMark x1="2760" y1="86944" x2="6667" y2="91574"/>
                        <a14:backgroundMark x1="6667" y1="91574" x2="6875" y2="99444"/>
                        <a14:backgroundMark x1="6875" y1="99444" x2="2708" y2="97130"/>
                        <a14:backgroundMark x1="2708" y1="97130" x2="2604" y2="90093"/>
                        <a14:backgroundMark x1="2604" y1="90093" x2="6875" y2="89444"/>
                        <a14:backgroundMark x1="6875" y1="89444" x2="11302" y2="92870"/>
                        <a14:backgroundMark x1="11302" y1="92870" x2="8177" y2="98333"/>
                        <a14:backgroundMark x1="8177" y1="98333" x2="7396" y2="90648"/>
                        <a14:backgroundMark x1="7396" y1="90648" x2="12240" y2="89259"/>
                        <a14:backgroundMark x1="12240" y1="89259" x2="12448" y2="96574"/>
                        <a14:backgroundMark x1="12448" y1="96574" x2="6458" y2="97222"/>
                        <a14:backgroundMark x1="6458" y1="97222" x2="2396" y2="92593"/>
                        <a14:backgroundMark x1="2396" y1="92593" x2="3958" y2="84537"/>
                        <a14:backgroundMark x1="3958" y1="84537" x2="7396" y2="88148"/>
                        <a14:backgroundMark x1="7396" y1="88148" x2="6719" y2="80556"/>
                        <a14:backgroundMark x1="6719" y1="80556" x2="6667" y2="89074"/>
                        <a14:backgroundMark x1="6667" y1="89074" x2="2292" y2="89074"/>
                        <a14:backgroundMark x1="2292" y1="89074" x2="4844" y2="80926"/>
                        <a14:backgroundMark x1="4844" y1="80926" x2="4792" y2="87870"/>
                        <a14:backgroundMark x1="4792" y1="87870" x2="1302" y2="92407"/>
                        <a14:backgroundMark x1="1302" y1="92407" x2="1615" y2="85000"/>
                        <a14:backgroundMark x1="1615" y1="85000" x2="6198" y2="82222"/>
                        <a14:backgroundMark x1="6198" y1="82222" x2="4792" y2="89630"/>
                        <a14:backgroundMark x1="4792" y1="89630" x2="4375" y2="8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/>
          <a:stretch>
            <a:fillRect/>
          </a:stretch>
        </p:blipFill>
        <p:spPr>
          <a:xfrm>
            <a:off x="2286000" y="59554"/>
            <a:ext cx="9906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098" y="5698354"/>
            <a:ext cx="1752600" cy="1752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88" y="1470141"/>
            <a:ext cx="732798" cy="7327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04801"/>
            <a:ext cx="200025" cy="628650"/>
          </a:xfrm>
          <a:prstGeom prst="rect">
            <a:avLst/>
          </a:prstGeo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9635" y="410231"/>
            <a:ext cx="690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雅黑"/>
                <a:ea typeface="思源黑体 Bold" panose="020B0800000000000000" pitchFamily="34" charset="-122"/>
              </a:rPr>
              <a:t>月度产品销售数量及购买用户数量</a:t>
            </a:r>
          </a:p>
        </p:txBody>
      </p:sp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1004672815"/>
              </p:ext>
            </p:extLst>
          </p:nvPr>
        </p:nvGraphicFramePr>
        <p:xfrm>
          <a:off x="0" y="1289957"/>
          <a:ext cx="8364538" cy="4278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 rot="10800000" flipV="1">
            <a:off x="8364538" y="1363109"/>
            <a:ext cx="3592666" cy="420493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雅黑"/>
              </a:rPr>
              <a:t>2012</a:t>
            </a:r>
            <a:r>
              <a:rPr lang="zh-CN" altLang="en-US" dirty="0">
                <a:latin typeface="雅黑"/>
              </a:rPr>
              <a:t>年</a:t>
            </a:r>
            <a:r>
              <a:rPr lang="en-US" altLang="zh-CN" dirty="0">
                <a:latin typeface="雅黑"/>
              </a:rPr>
              <a:t>7</a:t>
            </a:r>
            <a:r>
              <a:rPr lang="zh-CN" altLang="en-US" dirty="0">
                <a:latin typeface="雅黑"/>
              </a:rPr>
              <a:t>月至</a:t>
            </a:r>
            <a:r>
              <a:rPr lang="en-US" altLang="zh-CN" dirty="0">
                <a:latin typeface="雅黑"/>
              </a:rPr>
              <a:t>2015</a:t>
            </a:r>
            <a:r>
              <a:rPr lang="zh-CN" altLang="en-US" dirty="0">
                <a:latin typeface="雅黑"/>
              </a:rPr>
              <a:t>年</a:t>
            </a:r>
            <a:r>
              <a:rPr lang="en-US" altLang="zh-CN" dirty="0">
                <a:latin typeface="雅黑"/>
              </a:rPr>
              <a:t>2</a:t>
            </a:r>
            <a:r>
              <a:rPr lang="zh-CN" altLang="en-US" dirty="0">
                <a:latin typeface="雅黑"/>
              </a:rPr>
              <a:t>月产品销售量情况，产品整体销售逐年年增长，反映电商的普及和大众的认知在逐渐增加。为减小部分大订单对于整体销售水平的影响，数据结合下单用户数量情况进行分析。数据显示，</a:t>
            </a:r>
            <a:r>
              <a:rPr lang="en-US" altLang="zh-CN" dirty="0">
                <a:latin typeface="雅黑"/>
              </a:rPr>
              <a:t>2012-2014</a:t>
            </a:r>
            <a:r>
              <a:rPr lang="zh-CN" altLang="en-US" dirty="0">
                <a:latin typeface="雅黑"/>
              </a:rPr>
              <a:t>年销量较好月份主要集中</a:t>
            </a:r>
            <a:r>
              <a:rPr lang="en-US" altLang="zh-CN" dirty="0">
                <a:latin typeface="雅黑"/>
              </a:rPr>
              <a:t>5</a:t>
            </a:r>
            <a:r>
              <a:rPr lang="zh-CN" altLang="en-US" dirty="0">
                <a:latin typeface="雅黑"/>
              </a:rPr>
              <a:t>月及</a:t>
            </a:r>
            <a:r>
              <a:rPr lang="en-US" altLang="zh-CN" dirty="0">
                <a:latin typeface="雅黑"/>
              </a:rPr>
              <a:t>11</a:t>
            </a:r>
            <a:r>
              <a:rPr lang="zh-CN" altLang="en-US" dirty="0">
                <a:latin typeface="雅黑"/>
              </a:rPr>
              <a:t>月附近，年初</a:t>
            </a:r>
            <a:r>
              <a:rPr lang="en-US" altLang="zh-CN" dirty="0">
                <a:latin typeface="雅黑"/>
              </a:rPr>
              <a:t>2</a:t>
            </a:r>
            <a:r>
              <a:rPr lang="zh-CN" altLang="en-US" dirty="0">
                <a:latin typeface="雅黑"/>
              </a:rPr>
              <a:t>月处于销售淡季，可能由于春节的原因。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04801"/>
            <a:ext cx="200025" cy="628650"/>
          </a:xfrm>
          <a:prstGeom prst="rect">
            <a:avLst/>
          </a:prstGeo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图表 19"/>
          <p:cNvGraphicFramePr/>
          <p:nvPr/>
        </p:nvGraphicFramePr>
        <p:xfrm>
          <a:off x="200025" y="992599"/>
          <a:ext cx="11791950" cy="4261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矩形 20"/>
          <p:cNvSpPr/>
          <p:nvPr/>
        </p:nvSpPr>
        <p:spPr>
          <a:xfrm>
            <a:off x="10422315" y="275414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雅黑"/>
              </a:rPr>
              <a:t>购买用户数量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883979" y="221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雅黑"/>
              </a:rPr>
              <a:t>销售数量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9635" y="410231"/>
            <a:ext cx="690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雅黑"/>
                <a:ea typeface="思源黑体 Bold" panose="020B0800000000000000" pitchFamily="34" charset="-122"/>
              </a:rPr>
              <a:t>2014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雅黑"/>
                <a:ea typeface="思源黑体 Bold" panose="020B0800000000000000" pitchFamily="34" charset="-122"/>
              </a:rPr>
              <a:t>年产品销售数量及购买用户数量</a:t>
            </a:r>
          </a:p>
        </p:txBody>
      </p:sp>
      <p:sp>
        <p:nvSpPr>
          <p:cNvPr id="24" name="矩形 23"/>
          <p:cNvSpPr/>
          <p:nvPr/>
        </p:nvSpPr>
        <p:spPr>
          <a:xfrm>
            <a:off x="446010" y="5313505"/>
            <a:ext cx="11299979" cy="88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雅黑"/>
              </a:rPr>
              <a:t>截取</a:t>
            </a:r>
            <a:r>
              <a:rPr lang="en-US" altLang="zh-CN" dirty="0">
                <a:latin typeface="雅黑"/>
              </a:rPr>
              <a:t>2014</a:t>
            </a:r>
            <a:r>
              <a:rPr lang="zh-CN" altLang="en-US" dirty="0">
                <a:latin typeface="雅黑"/>
              </a:rPr>
              <a:t>年数据进行细化分析。数据证明在</a:t>
            </a:r>
            <a:r>
              <a:rPr lang="en-US" altLang="zh-CN" dirty="0">
                <a:latin typeface="雅黑"/>
              </a:rPr>
              <a:t>2014</a:t>
            </a:r>
            <a:r>
              <a:rPr lang="zh-CN" altLang="en-US" dirty="0">
                <a:latin typeface="雅黑"/>
              </a:rPr>
              <a:t>年</a:t>
            </a:r>
            <a:r>
              <a:rPr lang="en-US" altLang="zh-CN" dirty="0">
                <a:latin typeface="雅黑"/>
              </a:rPr>
              <a:t>1</a:t>
            </a:r>
            <a:r>
              <a:rPr lang="zh-CN" altLang="en-US" dirty="0">
                <a:latin typeface="雅黑"/>
              </a:rPr>
              <a:t>月</a:t>
            </a:r>
            <a:r>
              <a:rPr lang="en-US" altLang="zh-CN" dirty="0">
                <a:latin typeface="雅黑"/>
              </a:rPr>
              <a:t>31</a:t>
            </a:r>
            <a:r>
              <a:rPr lang="zh-CN" altLang="en-US" dirty="0">
                <a:latin typeface="雅黑"/>
              </a:rPr>
              <a:t>日（即农历春节）销售量及下单用户数量年度最低，</a:t>
            </a:r>
            <a:r>
              <a:rPr lang="en-US" altLang="zh-CN" dirty="0">
                <a:latin typeface="雅黑"/>
              </a:rPr>
              <a:t>9 </a:t>
            </a:r>
            <a:r>
              <a:rPr lang="zh-CN" altLang="en-US" dirty="0">
                <a:latin typeface="雅黑"/>
              </a:rPr>
              <a:t>月</a:t>
            </a:r>
            <a:r>
              <a:rPr lang="en-US" altLang="zh-CN" dirty="0">
                <a:latin typeface="雅黑"/>
              </a:rPr>
              <a:t>20</a:t>
            </a:r>
            <a:r>
              <a:rPr lang="zh-CN" altLang="en-US" dirty="0">
                <a:latin typeface="雅黑"/>
              </a:rPr>
              <a:t>日销量较高而下单用户较少，在年度双十一双十二，下单用户数及商品销量均达到较好值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04801"/>
            <a:ext cx="200025" cy="628650"/>
          </a:xfrm>
          <a:prstGeom prst="rect">
            <a:avLst/>
          </a:prstGeo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" name="图表 50"/>
          <p:cNvGraphicFramePr/>
          <p:nvPr/>
        </p:nvGraphicFramePr>
        <p:xfrm>
          <a:off x="3442387" y="900749"/>
          <a:ext cx="5307226" cy="5048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364538" y="992599"/>
            <a:ext cx="3417018" cy="1712135"/>
          </a:xfrm>
          <a:prstGeom prst="rect">
            <a:avLst/>
          </a:prstGeom>
          <a:gradFill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分析商品的市场占有情况，显示商品类别</a:t>
            </a:r>
            <a:r>
              <a:rPr lang="en-US" altLang="zh-CN" dirty="0">
                <a:solidFill>
                  <a:schemeClr val="bg1"/>
                </a:solidFill>
              </a:rPr>
              <a:t>28</a:t>
            </a:r>
            <a:r>
              <a:rPr lang="zh-CN" altLang="en-US" dirty="0">
                <a:solidFill>
                  <a:schemeClr val="bg1"/>
                </a:solidFill>
              </a:rPr>
              <a:t>的商品销售占总体市场的</a:t>
            </a:r>
            <a:r>
              <a:rPr lang="en-US" altLang="zh-CN" dirty="0">
                <a:solidFill>
                  <a:schemeClr val="bg1"/>
                </a:solidFill>
              </a:rPr>
              <a:t>40%</a:t>
            </a:r>
            <a:r>
              <a:rPr lang="zh-CN" altLang="en-US" dirty="0">
                <a:solidFill>
                  <a:schemeClr val="bg1"/>
                </a:solidFill>
              </a:rPr>
              <a:t>，其次是</a:t>
            </a:r>
            <a:r>
              <a:rPr lang="en-US" altLang="zh-CN" dirty="0">
                <a:solidFill>
                  <a:schemeClr val="bg1"/>
                </a:solidFill>
              </a:rPr>
              <a:t>50008168</a:t>
            </a:r>
            <a:r>
              <a:rPr lang="zh-CN" altLang="en-US" dirty="0">
                <a:solidFill>
                  <a:schemeClr val="bg1"/>
                </a:solidFill>
              </a:rPr>
              <a:t>，占比市场的</a:t>
            </a:r>
            <a:r>
              <a:rPr lang="en-US" altLang="zh-CN" dirty="0">
                <a:solidFill>
                  <a:schemeClr val="bg1"/>
                </a:solidFill>
              </a:rPr>
              <a:t>30%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00025" y="3592286"/>
            <a:ext cx="3417018" cy="1712135"/>
          </a:xfrm>
          <a:prstGeom prst="rect">
            <a:avLst/>
          </a:prstGeom>
          <a:gradFill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结合购买用户数量发现，产品</a:t>
            </a:r>
            <a:r>
              <a:rPr lang="en-US" altLang="zh-CN" dirty="0">
                <a:solidFill>
                  <a:schemeClr val="bg1"/>
                </a:solidFill>
              </a:rPr>
              <a:t>50008168</a:t>
            </a:r>
            <a:r>
              <a:rPr lang="zh-CN" altLang="en-US" dirty="0">
                <a:solidFill>
                  <a:schemeClr val="bg1"/>
                </a:solidFill>
              </a:rPr>
              <a:t>下单用户数量最高，占比</a:t>
            </a:r>
            <a:r>
              <a:rPr lang="en-US" altLang="zh-CN" dirty="0">
                <a:solidFill>
                  <a:schemeClr val="bg1"/>
                </a:solidFill>
              </a:rPr>
              <a:t>43%</a:t>
            </a:r>
            <a:r>
              <a:rPr lang="zh-CN" altLang="en-US" dirty="0">
                <a:solidFill>
                  <a:schemeClr val="bg1"/>
                </a:solidFill>
              </a:rPr>
              <a:t>，对于产品类别为</a:t>
            </a:r>
            <a:r>
              <a:rPr lang="en-US" altLang="zh-CN" dirty="0">
                <a:solidFill>
                  <a:schemeClr val="bg1"/>
                </a:solidFill>
              </a:rPr>
              <a:t>28</a:t>
            </a:r>
            <a:r>
              <a:rPr lang="zh-CN" altLang="en-US" dirty="0">
                <a:solidFill>
                  <a:schemeClr val="bg1"/>
                </a:solidFill>
              </a:rPr>
              <a:t>的商品占比</a:t>
            </a:r>
            <a:r>
              <a:rPr lang="en-US" altLang="zh-CN" dirty="0">
                <a:solidFill>
                  <a:schemeClr val="bg1"/>
                </a:solidFill>
              </a:rPr>
              <a:t>23%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09635" y="410231"/>
            <a:ext cx="690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雅黑"/>
                <a:ea typeface="思源黑体 Bold" panose="020B0800000000000000" pitchFamily="34" charset="-122"/>
              </a:rPr>
              <a:t>产品市场分布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09062" y="531417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（内圈为购买用户量分布情况，外圈为销售量分布情况）</a:t>
            </a:r>
          </a:p>
        </p:txBody>
      </p:sp>
      <p:cxnSp>
        <p:nvCxnSpPr>
          <p:cNvPr id="54" name="连接符: 肘形 53"/>
          <p:cNvCxnSpPr>
            <a:stCxn id="52" idx="0"/>
          </p:cNvCxnSpPr>
          <p:nvPr/>
        </p:nvCxnSpPr>
        <p:spPr>
          <a:xfrm rot="5400000" flipH="1" flipV="1">
            <a:off x="3325298" y="1530782"/>
            <a:ext cx="644741" cy="3478268"/>
          </a:xfrm>
          <a:prstGeom prst="bentConnector2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endCxn id="2" idx="2"/>
          </p:cNvCxnSpPr>
          <p:nvPr/>
        </p:nvCxnSpPr>
        <p:spPr>
          <a:xfrm flipV="1">
            <a:off x="7612650" y="2704734"/>
            <a:ext cx="2460397" cy="1332508"/>
          </a:xfrm>
          <a:prstGeom prst="bentConnector2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85" y="2865373"/>
            <a:ext cx="1011229" cy="1011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0290" y="2600284"/>
            <a:ext cx="5040580" cy="504058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04801"/>
            <a:ext cx="200025" cy="628650"/>
          </a:xfrm>
          <a:prstGeom prst="rect">
            <a:avLst/>
          </a:prstGeo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9635" y="410231"/>
            <a:ext cx="690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雅黑"/>
                <a:ea typeface="思源黑体 Bold" panose="020B0800000000000000" pitchFamily="34" charset="-122"/>
              </a:rPr>
              <a:t>产品复购率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1315356" y="1151769"/>
          <a:ext cx="9657443" cy="4554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850" y="-151381"/>
            <a:ext cx="1303150" cy="1303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732" y="1876073"/>
            <a:ext cx="2562979" cy="256297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1" y="1694396"/>
            <a:ext cx="952500" cy="9525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11" y="5873828"/>
            <a:ext cx="1303150" cy="13031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408" y="577669"/>
            <a:ext cx="930303" cy="93030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70" y="1042821"/>
            <a:ext cx="1303150" cy="130315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04801"/>
            <a:ext cx="200025" cy="628650"/>
          </a:xfrm>
          <a:prstGeom prst="rect">
            <a:avLst/>
          </a:prstGeo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00025" y="35751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雅黑"/>
                <a:ea typeface="思源黑体 Bold" panose="020B0800000000000000" pitchFamily="34" charset="-122"/>
              </a:rPr>
              <a:t>用户年龄性别分布情况</a:t>
            </a:r>
          </a:p>
        </p:txBody>
      </p:sp>
      <p:sp>
        <p:nvSpPr>
          <p:cNvPr id="25" name="矩形 24"/>
          <p:cNvSpPr/>
          <p:nvPr/>
        </p:nvSpPr>
        <p:spPr>
          <a:xfrm>
            <a:off x="806231" y="2170646"/>
            <a:ext cx="2562980" cy="3277116"/>
          </a:xfrm>
          <a:custGeom>
            <a:avLst/>
            <a:gdLst>
              <a:gd name="connsiteX0" fmla="*/ 0 w 2562980"/>
              <a:gd name="connsiteY0" fmla="*/ 0 h 3277116"/>
              <a:gd name="connsiteX1" fmla="*/ 2562980 w 2562980"/>
              <a:gd name="connsiteY1" fmla="*/ 0 h 3277116"/>
              <a:gd name="connsiteX2" fmla="*/ 2562980 w 2562980"/>
              <a:gd name="connsiteY2" fmla="*/ 3277116 h 3277116"/>
              <a:gd name="connsiteX3" fmla="*/ 0 w 2562980"/>
              <a:gd name="connsiteY3" fmla="*/ 3277116 h 3277116"/>
              <a:gd name="connsiteX4" fmla="*/ 0 w 2562980"/>
              <a:gd name="connsiteY4" fmla="*/ 0 h 327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980" h="3277116" fill="none" extrusionOk="0">
                <a:moveTo>
                  <a:pt x="0" y="0"/>
                </a:moveTo>
                <a:cubicBezTo>
                  <a:pt x="349386" y="-49533"/>
                  <a:pt x="1773381" y="-14809"/>
                  <a:pt x="2562980" y="0"/>
                </a:cubicBezTo>
                <a:cubicBezTo>
                  <a:pt x="2650619" y="1629257"/>
                  <a:pt x="2490301" y="2222793"/>
                  <a:pt x="2562980" y="3277116"/>
                </a:cubicBezTo>
                <a:cubicBezTo>
                  <a:pt x="1564565" y="3228885"/>
                  <a:pt x="690293" y="3361571"/>
                  <a:pt x="0" y="3277116"/>
                </a:cubicBezTo>
                <a:cubicBezTo>
                  <a:pt x="-38581" y="2843359"/>
                  <a:pt x="63341" y="1310487"/>
                  <a:pt x="0" y="0"/>
                </a:cubicBezTo>
                <a:close/>
              </a:path>
              <a:path w="2562980" h="3277116" stroke="0" extrusionOk="0">
                <a:moveTo>
                  <a:pt x="0" y="0"/>
                </a:moveTo>
                <a:cubicBezTo>
                  <a:pt x="285769" y="118645"/>
                  <a:pt x="1822371" y="116012"/>
                  <a:pt x="2562980" y="0"/>
                </a:cubicBezTo>
                <a:cubicBezTo>
                  <a:pt x="2430098" y="937607"/>
                  <a:pt x="2647931" y="2723598"/>
                  <a:pt x="2562980" y="3277116"/>
                </a:cubicBezTo>
                <a:cubicBezTo>
                  <a:pt x="1672285" y="3411716"/>
                  <a:pt x="735092" y="3119920"/>
                  <a:pt x="0" y="3277116"/>
                </a:cubicBezTo>
                <a:cubicBezTo>
                  <a:pt x="-20187" y="2644306"/>
                  <a:pt x="-152480" y="1320279"/>
                  <a:pt x="0" y="0"/>
                </a:cubicBezTo>
                <a:close/>
              </a:path>
            </a:pathLst>
          </a:custGeom>
          <a:solidFill>
            <a:schemeClr val="accent2">
              <a:alpha val="95000"/>
            </a:schemeClr>
          </a:solidFill>
          <a:ln w="25400">
            <a:noFill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-apple-system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-apple-system"/>
              </a:rPr>
              <a:t>婴儿用户主要集中在</a:t>
            </a:r>
            <a:r>
              <a:rPr lang="en-US" altLang="zh-CN" sz="2000" dirty="0">
                <a:solidFill>
                  <a:schemeClr val="bg1"/>
                </a:solidFill>
                <a:latin typeface="-apple-system"/>
              </a:rPr>
              <a:t>0-2</a:t>
            </a:r>
            <a:r>
              <a:rPr lang="zh-CN" altLang="en-US" sz="2000" dirty="0">
                <a:solidFill>
                  <a:schemeClr val="bg1"/>
                </a:solidFill>
                <a:latin typeface="-apple-system"/>
              </a:rPr>
              <a:t>岁的宝宝，</a:t>
            </a:r>
            <a:r>
              <a:rPr lang="en-US" altLang="zh-CN" sz="2000" dirty="0">
                <a:solidFill>
                  <a:schemeClr val="bg1"/>
                </a:solidFill>
                <a:latin typeface="-apple-system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-apple-system"/>
              </a:rPr>
              <a:t>岁宝宝用户偏多，大部分家长可能考虑预先准备好用品，总体基数上看，男性数量比女性数量略高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。</a:t>
            </a:r>
          </a:p>
        </p:txBody>
      </p:sp>
      <p:graphicFrame>
        <p:nvGraphicFramePr>
          <p:cNvPr id="21" name="图表 20"/>
          <p:cNvGraphicFramePr/>
          <p:nvPr/>
        </p:nvGraphicFramePr>
        <p:xfrm>
          <a:off x="3975418" y="1560508"/>
          <a:ext cx="7802868" cy="449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04801"/>
            <a:ext cx="200025" cy="628650"/>
          </a:xfrm>
          <a:prstGeom prst="rect">
            <a:avLst/>
          </a:prstGeo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图表 19"/>
          <p:cNvGraphicFramePr/>
          <p:nvPr/>
        </p:nvGraphicFramePr>
        <p:xfrm>
          <a:off x="0" y="1240971"/>
          <a:ext cx="9731830" cy="4851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/>
          <p:cNvSpPr/>
          <p:nvPr/>
        </p:nvSpPr>
        <p:spPr>
          <a:xfrm>
            <a:off x="8909956" y="1827402"/>
            <a:ext cx="2830286" cy="3789627"/>
          </a:xfrm>
          <a:prstGeom prst="rect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rgbClr val="1A1A1A"/>
                </a:solidFill>
                <a:latin typeface="雅黑"/>
              </a:rPr>
              <a:t>将用户按年龄分布，步长为</a:t>
            </a:r>
            <a:r>
              <a:rPr lang="en-US" altLang="zh-CN" dirty="0">
                <a:solidFill>
                  <a:srgbClr val="1A1A1A"/>
                </a:solidFill>
                <a:latin typeface="雅黑"/>
              </a:rPr>
              <a:t>3</a:t>
            </a:r>
            <a:r>
              <a:rPr lang="zh-CN" altLang="en-US" dirty="0">
                <a:solidFill>
                  <a:srgbClr val="1A1A1A"/>
                </a:solidFill>
                <a:latin typeface="雅黑"/>
              </a:rPr>
              <a:t>的情况下进行分组统计，发现在</a:t>
            </a:r>
            <a:r>
              <a:rPr lang="en-US" altLang="zh-CN" dirty="0">
                <a:solidFill>
                  <a:srgbClr val="1A1A1A"/>
                </a:solidFill>
                <a:latin typeface="雅黑"/>
              </a:rPr>
              <a:t>0-2</a:t>
            </a:r>
            <a:r>
              <a:rPr lang="zh-CN" altLang="en-US" dirty="0">
                <a:solidFill>
                  <a:srgbClr val="1A1A1A"/>
                </a:solidFill>
                <a:latin typeface="雅黑"/>
              </a:rPr>
              <a:t>岁男性用户数量最高，偏好产品主要集中在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雅黑"/>
              </a:rPr>
              <a:t>50014815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雅黑"/>
              </a:rPr>
              <a:t>，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雅黑"/>
              </a:rPr>
              <a:t>50008168</a:t>
            </a:r>
            <a:r>
              <a:rPr lang="zh-CN" altLang="en-US" dirty="0">
                <a:solidFill>
                  <a:srgbClr val="1A1A1A"/>
                </a:solidFill>
                <a:latin typeface="雅黑"/>
              </a:rPr>
              <a:t>及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雅黑"/>
              </a:rPr>
              <a:t>28</a:t>
            </a:r>
            <a:r>
              <a:rPr lang="zh-CN" altLang="en-US" dirty="0">
                <a:solidFill>
                  <a:srgbClr val="1A1A1A"/>
                </a:solidFill>
                <a:latin typeface="雅黑"/>
              </a:rPr>
              <a:t>。综合用户购买情况来看，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雅黑"/>
              </a:rPr>
              <a:t>50014815</a:t>
            </a:r>
            <a:r>
              <a:rPr lang="zh-CN" altLang="en-US" dirty="0">
                <a:solidFill>
                  <a:srgbClr val="1A1A1A"/>
                </a:solidFill>
                <a:latin typeface="雅黑"/>
              </a:rPr>
              <a:t>的销售量相比其他产品较高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0025" y="357516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雅黑"/>
                <a:ea typeface="思源黑体 Bold" panose="020B0800000000000000" pitchFamily="34" charset="-122"/>
              </a:rPr>
              <a:t>不同商品性别及年龄间销售量差异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04801"/>
            <a:ext cx="200025" cy="628650"/>
          </a:xfrm>
          <a:prstGeom prst="rect">
            <a:avLst/>
          </a:prstGeo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图表 19"/>
          <p:cNvGraphicFramePr/>
          <p:nvPr/>
        </p:nvGraphicFramePr>
        <p:xfrm>
          <a:off x="1" y="992599"/>
          <a:ext cx="9780814" cy="510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/>
          <p:cNvSpPr/>
          <p:nvPr/>
        </p:nvSpPr>
        <p:spPr>
          <a:xfrm>
            <a:off x="8658452" y="2573028"/>
            <a:ext cx="3294743" cy="1711944"/>
          </a:xfrm>
          <a:prstGeom prst="rect">
            <a:avLst/>
          </a:prstGeom>
          <a:gradFill>
            <a:gsLst>
              <a:gs pos="0">
                <a:srgbClr val="333781">
                  <a:alpha val="75000"/>
                </a:srgbClr>
              </a:gs>
              <a:gs pos="100000">
                <a:srgbClr val="0670A0">
                  <a:alpha val="79000"/>
                </a:srgbClr>
              </a:gs>
            </a:gsLst>
            <a:lin ang="2700000" scaled="1"/>
          </a:gradFill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分析各类商品下单用户情况，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50008168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产品为用户下单购买人次量最高商品，其次为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50014815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0025" y="357516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雅黑"/>
                <a:ea typeface="思源黑体 Bold" panose="020B0800000000000000" pitchFamily="34" charset="-122"/>
              </a:rPr>
              <a:t>不同产品及性别间购买用户量差异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355" y="2766924"/>
            <a:ext cx="629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结论与建议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3455" y="1979405"/>
            <a:ext cx="261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第五部分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850" y="1801509"/>
            <a:ext cx="4073839" cy="40738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304801"/>
            <a:ext cx="200025" cy="628650"/>
          </a:xfrm>
          <a:prstGeom prst="rect">
            <a:avLst/>
          </a:prstGeo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2734" y="315974"/>
            <a:ext cx="283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雅黑"/>
                <a:ea typeface="思源黑体 Bold" panose="020B0800000000000000" pitchFamily="34" charset="-122"/>
              </a:rPr>
              <a:t>结论与建议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100012" y="933452"/>
          <a:ext cx="11785454" cy="561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椭圆 24"/>
          <p:cNvSpPr/>
          <p:nvPr/>
        </p:nvSpPr>
        <p:spPr>
          <a:xfrm>
            <a:off x="306534" y="1397576"/>
            <a:ext cx="843460" cy="807866"/>
          </a:xfrm>
          <a:prstGeom prst="ellipse">
            <a:avLst/>
          </a:prstGeom>
          <a:gradFill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4464" y="2707666"/>
            <a:ext cx="843460" cy="807866"/>
          </a:xfrm>
          <a:prstGeom prst="ellipse">
            <a:avLst/>
          </a:prstGeom>
          <a:gradFill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06599" y="3994017"/>
            <a:ext cx="843460" cy="807866"/>
          </a:xfrm>
          <a:prstGeom prst="ellipse">
            <a:avLst/>
          </a:prstGeom>
          <a:gradFill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06534" y="5289746"/>
            <a:ext cx="843460" cy="807866"/>
          </a:xfrm>
          <a:prstGeom prst="ellipse">
            <a:avLst/>
          </a:prstGeom>
          <a:gradFill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952" y="2615192"/>
            <a:ext cx="6690588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gradFill flip="none" rotWithShape="1">
                  <a:gsLst>
                    <a:gs pos="0">
                      <a:srgbClr val="333781"/>
                    </a:gs>
                    <a:gs pos="100000">
                      <a:srgbClr val="0670A0"/>
                    </a:gs>
                  </a:gsLst>
                  <a:lin ang="2700000" scaled="1"/>
                  <a:tileRect/>
                </a:gra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感谢</a:t>
            </a:r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您观看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952" y="1923175"/>
            <a:ext cx="467728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1077" y="769618"/>
            <a:ext cx="232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CONTENT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137025" y="1731010"/>
            <a:ext cx="3917950" cy="4207510"/>
            <a:chOff x="3890" y="2923"/>
            <a:chExt cx="6170" cy="6626"/>
          </a:xfrm>
        </p:grpSpPr>
        <p:grpSp>
          <p:nvGrpSpPr>
            <p:cNvPr id="19" name="组合 18"/>
            <p:cNvGrpSpPr/>
            <p:nvPr/>
          </p:nvGrpSpPr>
          <p:grpSpPr>
            <a:xfrm>
              <a:off x="3890" y="4326"/>
              <a:ext cx="6171" cy="1014"/>
              <a:chOff x="10314" y="4707"/>
              <a:chExt cx="6171" cy="1014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314" y="4707"/>
                <a:ext cx="1014" cy="1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rPr>
                  <a:t>02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1859" y="4887"/>
                <a:ext cx="462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rPr>
                  <a:t>数据理解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890" y="5729"/>
              <a:ext cx="6171" cy="1014"/>
              <a:chOff x="2231" y="6520"/>
              <a:chExt cx="6171" cy="1014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231" y="6520"/>
                <a:ext cx="1014" cy="1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rPr>
                  <a:t>03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776" y="6664"/>
                <a:ext cx="462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rPr>
                  <a:t>分析思路</a:t>
                </a: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890" y="7132"/>
              <a:ext cx="6171" cy="1014"/>
              <a:chOff x="10314" y="6520"/>
              <a:chExt cx="6171" cy="1014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0314" y="6520"/>
                <a:ext cx="1014" cy="1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rPr>
                  <a:t>04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1859" y="6630"/>
                <a:ext cx="462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rPr>
                  <a:t>模型构建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890" y="8535"/>
              <a:ext cx="6171" cy="1014"/>
              <a:chOff x="2231" y="8536"/>
              <a:chExt cx="6171" cy="1014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776" y="8680"/>
                <a:ext cx="462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rPr>
                  <a:t>结论与建议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231" y="8536"/>
                <a:ext cx="1014" cy="1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rPr>
                  <a:t>05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90" y="2923"/>
              <a:ext cx="6171" cy="1014"/>
              <a:chOff x="2231" y="4742"/>
              <a:chExt cx="6171" cy="101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231" y="4742"/>
                <a:ext cx="1014" cy="1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rPr>
                  <a:t>01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776" y="4852"/>
                <a:ext cx="462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rPr>
                  <a:t>报告背景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355" y="2766924"/>
            <a:ext cx="629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报告背景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3455" y="1979405"/>
            <a:ext cx="2615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第一部分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04801"/>
            <a:ext cx="200025" cy="628650"/>
          </a:xfrm>
          <a:prstGeom prst="rect">
            <a:avLst/>
          </a:prstGeo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2734" y="315974"/>
            <a:ext cx="283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报告背景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57885" y="1618615"/>
            <a:ext cx="2849245" cy="4235450"/>
            <a:chOff x="4165600" y="1546413"/>
            <a:chExt cx="3862388" cy="5317938"/>
          </a:xfr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</p:grpSpPr>
        <p:grpSp>
          <p:nvGrpSpPr>
            <p:cNvPr id="9" name="Group 40"/>
            <p:cNvGrpSpPr/>
            <p:nvPr/>
          </p:nvGrpSpPr>
          <p:grpSpPr>
            <a:xfrm>
              <a:off x="6078538" y="1546413"/>
              <a:ext cx="1546225" cy="5317938"/>
              <a:chOff x="6078538" y="2182813"/>
              <a:chExt cx="1546225" cy="4681537"/>
            </a:xfrm>
            <a:grpFill/>
          </p:grpSpPr>
          <p:sp>
            <p:nvSpPr>
              <p:cNvPr id="25" name="Freeform 5"/>
              <p:cNvSpPr/>
              <p:nvPr/>
            </p:nvSpPr>
            <p:spPr bwMode="auto">
              <a:xfrm>
                <a:off x="6078538" y="2393950"/>
                <a:ext cx="441325" cy="4470400"/>
              </a:xfrm>
              <a:custGeom>
                <a:avLst/>
                <a:gdLst>
                  <a:gd name="T0" fmla="*/ 278 w 278"/>
                  <a:gd name="T1" fmla="*/ 0 h 2816"/>
                  <a:gd name="T2" fmla="*/ 278 w 278"/>
                  <a:gd name="T3" fmla="*/ 2816 h 2816"/>
                  <a:gd name="T4" fmla="*/ 0 w 278"/>
                  <a:gd name="T5" fmla="*/ 2816 h 2816"/>
                  <a:gd name="T6" fmla="*/ 0 w 278"/>
                  <a:gd name="T7" fmla="*/ 277 h 2816"/>
                  <a:gd name="T8" fmla="*/ 278 w 278"/>
                  <a:gd name="T9" fmla="*/ 0 h 2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" h="2816">
                    <a:moveTo>
                      <a:pt x="278" y="0"/>
                    </a:moveTo>
                    <a:lnTo>
                      <a:pt x="278" y="2816"/>
                    </a:lnTo>
                    <a:lnTo>
                      <a:pt x="0" y="2816"/>
                    </a:lnTo>
                    <a:lnTo>
                      <a:pt x="0" y="277"/>
                    </a:lnTo>
                    <a:lnTo>
                      <a:pt x="27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bg1"/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endParaRPr>
              </a:p>
            </p:txBody>
          </p:sp>
          <p:grpSp>
            <p:nvGrpSpPr>
              <p:cNvPr id="26" name="Group 21"/>
              <p:cNvGrpSpPr/>
              <p:nvPr/>
            </p:nvGrpSpPr>
            <p:grpSpPr>
              <a:xfrm>
                <a:off x="6078538" y="2182813"/>
                <a:ext cx="1546225" cy="868362"/>
                <a:chOff x="6078538" y="2182813"/>
                <a:chExt cx="1546225" cy="868362"/>
              </a:xfrm>
              <a:grpFill/>
            </p:grpSpPr>
            <p:sp>
              <p:nvSpPr>
                <p:cNvPr id="27" name="Freeform 6"/>
                <p:cNvSpPr/>
                <p:nvPr/>
              </p:nvSpPr>
              <p:spPr bwMode="auto">
                <a:xfrm>
                  <a:off x="6078538" y="2393950"/>
                  <a:ext cx="1122363" cy="439737"/>
                </a:xfrm>
                <a:custGeom>
                  <a:avLst/>
                  <a:gdLst>
                    <a:gd name="T0" fmla="*/ 707 w 707"/>
                    <a:gd name="T1" fmla="*/ 277 h 277"/>
                    <a:gd name="T2" fmla="*/ 0 w 707"/>
                    <a:gd name="T3" fmla="*/ 277 h 277"/>
                    <a:gd name="T4" fmla="*/ 278 w 707"/>
                    <a:gd name="T5" fmla="*/ 0 h 277"/>
                    <a:gd name="T6" fmla="*/ 707 w 707"/>
                    <a:gd name="T7" fmla="*/ 0 h 277"/>
                    <a:gd name="T8" fmla="*/ 707 w 707"/>
                    <a:gd name="T9" fmla="*/ 277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7" h="277">
                      <a:moveTo>
                        <a:pt x="707" y="277"/>
                      </a:moveTo>
                      <a:lnTo>
                        <a:pt x="0" y="277"/>
                      </a:lnTo>
                      <a:lnTo>
                        <a:pt x="278" y="0"/>
                      </a:lnTo>
                      <a:lnTo>
                        <a:pt x="707" y="0"/>
                      </a:lnTo>
                      <a:lnTo>
                        <a:pt x="707" y="2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sz="1600">
                    <a:solidFill>
                      <a:schemeClr val="bg1"/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endParaRPr>
                </a:p>
              </p:txBody>
            </p:sp>
            <p:sp>
              <p:nvSpPr>
                <p:cNvPr id="28" name="Freeform 7"/>
                <p:cNvSpPr/>
                <p:nvPr/>
              </p:nvSpPr>
              <p:spPr bwMode="auto">
                <a:xfrm>
                  <a:off x="7153275" y="2182813"/>
                  <a:ext cx="471488" cy="868362"/>
                </a:xfrm>
                <a:custGeom>
                  <a:avLst/>
                  <a:gdLst>
                    <a:gd name="T0" fmla="*/ 297 w 297"/>
                    <a:gd name="T1" fmla="*/ 274 h 547"/>
                    <a:gd name="T2" fmla="*/ 0 w 297"/>
                    <a:gd name="T3" fmla="*/ 0 h 547"/>
                    <a:gd name="T4" fmla="*/ 0 w 297"/>
                    <a:gd name="T5" fmla="*/ 274 h 547"/>
                    <a:gd name="T6" fmla="*/ 0 w 297"/>
                    <a:gd name="T7" fmla="*/ 547 h 547"/>
                    <a:gd name="T8" fmla="*/ 297 w 297"/>
                    <a:gd name="T9" fmla="*/ 274 h 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547">
                      <a:moveTo>
                        <a:pt x="297" y="274"/>
                      </a:moveTo>
                      <a:lnTo>
                        <a:pt x="0" y="0"/>
                      </a:lnTo>
                      <a:lnTo>
                        <a:pt x="0" y="274"/>
                      </a:lnTo>
                      <a:lnTo>
                        <a:pt x="0" y="547"/>
                      </a:lnTo>
                      <a:lnTo>
                        <a:pt x="297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sz="1600">
                    <a:solidFill>
                      <a:schemeClr val="bg1"/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endParaRPr>
                </a:p>
              </p:txBody>
            </p:sp>
          </p:grpSp>
        </p:grpSp>
        <p:grpSp>
          <p:nvGrpSpPr>
            <p:cNvPr id="10" name="Group 42"/>
            <p:cNvGrpSpPr/>
            <p:nvPr/>
          </p:nvGrpSpPr>
          <p:grpSpPr>
            <a:xfrm>
              <a:off x="4484688" y="2635624"/>
              <a:ext cx="1497013" cy="4228726"/>
              <a:chOff x="4484688" y="3117850"/>
              <a:chExt cx="1497013" cy="3746500"/>
            </a:xfrm>
            <a:grpFill/>
          </p:grpSpPr>
          <p:sp>
            <p:nvSpPr>
              <p:cNvPr id="21" name="Freeform 8"/>
              <p:cNvSpPr/>
              <p:nvPr/>
            </p:nvSpPr>
            <p:spPr bwMode="auto">
              <a:xfrm>
                <a:off x="5541963" y="3335338"/>
                <a:ext cx="439738" cy="3529012"/>
              </a:xfrm>
              <a:custGeom>
                <a:avLst/>
                <a:gdLst>
                  <a:gd name="T0" fmla="*/ 0 w 277"/>
                  <a:gd name="T1" fmla="*/ 0 h 2223"/>
                  <a:gd name="T2" fmla="*/ 0 w 277"/>
                  <a:gd name="T3" fmla="*/ 2223 h 2223"/>
                  <a:gd name="T4" fmla="*/ 277 w 277"/>
                  <a:gd name="T5" fmla="*/ 2223 h 2223"/>
                  <a:gd name="T6" fmla="*/ 277 w 277"/>
                  <a:gd name="T7" fmla="*/ 277 h 2223"/>
                  <a:gd name="T8" fmla="*/ 0 w 277"/>
                  <a:gd name="T9" fmla="*/ 0 h 2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2223">
                    <a:moveTo>
                      <a:pt x="0" y="0"/>
                    </a:moveTo>
                    <a:lnTo>
                      <a:pt x="0" y="2223"/>
                    </a:lnTo>
                    <a:lnTo>
                      <a:pt x="277" y="2223"/>
                    </a:lnTo>
                    <a:lnTo>
                      <a:pt x="277" y="27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bg1"/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endParaRPr>
              </a:p>
            </p:txBody>
          </p:sp>
          <p:grpSp>
            <p:nvGrpSpPr>
              <p:cNvPr id="22" name="Group 23"/>
              <p:cNvGrpSpPr/>
              <p:nvPr/>
            </p:nvGrpSpPr>
            <p:grpSpPr>
              <a:xfrm>
                <a:off x="4484688" y="3117850"/>
                <a:ext cx="1497013" cy="868362"/>
                <a:chOff x="4484688" y="3117850"/>
                <a:chExt cx="1497013" cy="868362"/>
              </a:xfrm>
              <a:grpFill/>
            </p:grpSpPr>
            <p:sp>
              <p:nvSpPr>
                <p:cNvPr id="23" name="Freeform 9"/>
                <p:cNvSpPr/>
                <p:nvPr/>
              </p:nvSpPr>
              <p:spPr bwMode="auto">
                <a:xfrm>
                  <a:off x="4906963" y="3335338"/>
                  <a:ext cx="1074738" cy="439737"/>
                </a:xfrm>
                <a:custGeom>
                  <a:avLst/>
                  <a:gdLst>
                    <a:gd name="T0" fmla="*/ 0 w 677"/>
                    <a:gd name="T1" fmla="*/ 277 h 277"/>
                    <a:gd name="T2" fmla="*/ 677 w 677"/>
                    <a:gd name="T3" fmla="*/ 277 h 277"/>
                    <a:gd name="T4" fmla="*/ 400 w 677"/>
                    <a:gd name="T5" fmla="*/ 0 h 277"/>
                    <a:gd name="T6" fmla="*/ 0 w 677"/>
                    <a:gd name="T7" fmla="*/ 0 h 277"/>
                    <a:gd name="T8" fmla="*/ 0 w 677"/>
                    <a:gd name="T9" fmla="*/ 277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7" h="277">
                      <a:moveTo>
                        <a:pt x="0" y="277"/>
                      </a:moveTo>
                      <a:lnTo>
                        <a:pt x="677" y="277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2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sz="1600">
                    <a:solidFill>
                      <a:schemeClr val="bg1"/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endParaRPr>
                </a:p>
              </p:txBody>
            </p:sp>
            <p:sp>
              <p:nvSpPr>
                <p:cNvPr id="24" name="Freeform 10"/>
                <p:cNvSpPr/>
                <p:nvPr/>
              </p:nvSpPr>
              <p:spPr bwMode="auto">
                <a:xfrm>
                  <a:off x="4484688" y="3117850"/>
                  <a:ext cx="471488" cy="868362"/>
                </a:xfrm>
                <a:custGeom>
                  <a:avLst/>
                  <a:gdLst>
                    <a:gd name="T0" fmla="*/ 0 w 297"/>
                    <a:gd name="T1" fmla="*/ 274 h 547"/>
                    <a:gd name="T2" fmla="*/ 297 w 297"/>
                    <a:gd name="T3" fmla="*/ 0 h 547"/>
                    <a:gd name="T4" fmla="*/ 297 w 297"/>
                    <a:gd name="T5" fmla="*/ 274 h 547"/>
                    <a:gd name="T6" fmla="*/ 297 w 297"/>
                    <a:gd name="T7" fmla="*/ 547 h 547"/>
                    <a:gd name="T8" fmla="*/ 0 w 297"/>
                    <a:gd name="T9" fmla="*/ 274 h 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547">
                      <a:moveTo>
                        <a:pt x="0" y="274"/>
                      </a:moveTo>
                      <a:lnTo>
                        <a:pt x="297" y="0"/>
                      </a:lnTo>
                      <a:lnTo>
                        <a:pt x="297" y="274"/>
                      </a:lnTo>
                      <a:lnTo>
                        <a:pt x="297" y="547"/>
                      </a:lnTo>
                      <a:lnTo>
                        <a:pt x="0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sz="1600">
                    <a:solidFill>
                      <a:schemeClr val="bg1"/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endParaRPr>
                </a:p>
              </p:txBody>
            </p:sp>
          </p:grpSp>
        </p:grpSp>
        <p:grpSp>
          <p:nvGrpSpPr>
            <p:cNvPr id="11" name="Group 41"/>
            <p:cNvGrpSpPr/>
            <p:nvPr/>
          </p:nvGrpSpPr>
          <p:grpSpPr>
            <a:xfrm>
              <a:off x="6616700" y="3306631"/>
              <a:ext cx="1411288" cy="3557719"/>
              <a:chOff x="6616700" y="3606800"/>
              <a:chExt cx="1411288" cy="3257550"/>
            </a:xfrm>
            <a:grpFill/>
          </p:grpSpPr>
          <p:sp>
            <p:nvSpPr>
              <p:cNvPr id="17" name="Freeform 11"/>
              <p:cNvSpPr/>
              <p:nvPr/>
            </p:nvSpPr>
            <p:spPr bwMode="auto">
              <a:xfrm>
                <a:off x="6616700" y="3817938"/>
                <a:ext cx="439738" cy="3046412"/>
              </a:xfrm>
              <a:custGeom>
                <a:avLst/>
                <a:gdLst>
                  <a:gd name="T0" fmla="*/ 277 w 277"/>
                  <a:gd name="T1" fmla="*/ 0 h 1919"/>
                  <a:gd name="T2" fmla="*/ 277 w 277"/>
                  <a:gd name="T3" fmla="*/ 1919 h 1919"/>
                  <a:gd name="T4" fmla="*/ 0 w 277"/>
                  <a:gd name="T5" fmla="*/ 1919 h 1919"/>
                  <a:gd name="T6" fmla="*/ 0 w 277"/>
                  <a:gd name="T7" fmla="*/ 277 h 1919"/>
                  <a:gd name="T8" fmla="*/ 277 w 277"/>
                  <a:gd name="T9" fmla="*/ 0 h 1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1919">
                    <a:moveTo>
                      <a:pt x="277" y="0"/>
                    </a:moveTo>
                    <a:lnTo>
                      <a:pt x="277" y="1919"/>
                    </a:lnTo>
                    <a:lnTo>
                      <a:pt x="0" y="1919"/>
                    </a:lnTo>
                    <a:lnTo>
                      <a:pt x="0" y="277"/>
                    </a:lnTo>
                    <a:lnTo>
                      <a:pt x="2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bg1"/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endParaRPr>
              </a:p>
            </p:txBody>
          </p:sp>
          <p:grpSp>
            <p:nvGrpSpPr>
              <p:cNvPr id="18" name="Group 22"/>
              <p:cNvGrpSpPr/>
              <p:nvPr/>
            </p:nvGrpSpPr>
            <p:grpSpPr>
              <a:xfrm>
                <a:off x="6616700" y="3606800"/>
                <a:ext cx="1411288" cy="868362"/>
                <a:chOff x="6616700" y="3606800"/>
                <a:chExt cx="1411288" cy="868362"/>
              </a:xfrm>
              <a:grpFill/>
            </p:grpSpPr>
            <p:sp>
              <p:nvSpPr>
                <p:cNvPr id="19" name="Freeform 12"/>
                <p:cNvSpPr/>
                <p:nvPr/>
              </p:nvSpPr>
              <p:spPr bwMode="auto">
                <a:xfrm>
                  <a:off x="6616700" y="3817938"/>
                  <a:ext cx="989013" cy="439737"/>
                </a:xfrm>
                <a:custGeom>
                  <a:avLst/>
                  <a:gdLst>
                    <a:gd name="T0" fmla="*/ 623 w 623"/>
                    <a:gd name="T1" fmla="*/ 277 h 277"/>
                    <a:gd name="T2" fmla="*/ 0 w 623"/>
                    <a:gd name="T3" fmla="*/ 277 h 277"/>
                    <a:gd name="T4" fmla="*/ 277 w 623"/>
                    <a:gd name="T5" fmla="*/ 0 h 277"/>
                    <a:gd name="T6" fmla="*/ 623 w 623"/>
                    <a:gd name="T7" fmla="*/ 0 h 277"/>
                    <a:gd name="T8" fmla="*/ 623 w 623"/>
                    <a:gd name="T9" fmla="*/ 277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3" h="277">
                      <a:moveTo>
                        <a:pt x="623" y="277"/>
                      </a:moveTo>
                      <a:lnTo>
                        <a:pt x="0" y="277"/>
                      </a:lnTo>
                      <a:lnTo>
                        <a:pt x="277" y="0"/>
                      </a:lnTo>
                      <a:lnTo>
                        <a:pt x="623" y="0"/>
                      </a:lnTo>
                      <a:lnTo>
                        <a:pt x="623" y="2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sz="1600">
                    <a:solidFill>
                      <a:schemeClr val="bg1"/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endParaRPr>
                </a:p>
              </p:txBody>
            </p:sp>
            <p:sp>
              <p:nvSpPr>
                <p:cNvPr id="20" name="Freeform 13"/>
                <p:cNvSpPr/>
                <p:nvPr/>
              </p:nvSpPr>
              <p:spPr bwMode="auto">
                <a:xfrm>
                  <a:off x="7558088" y="3606800"/>
                  <a:ext cx="469900" cy="868362"/>
                </a:xfrm>
                <a:custGeom>
                  <a:avLst/>
                  <a:gdLst>
                    <a:gd name="T0" fmla="*/ 296 w 296"/>
                    <a:gd name="T1" fmla="*/ 273 h 547"/>
                    <a:gd name="T2" fmla="*/ 0 w 296"/>
                    <a:gd name="T3" fmla="*/ 0 h 547"/>
                    <a:gd name="T4" fmla="*/ 0 w 296"/>
                    <a:gd name="T5" fmla="*/ 273 h 547"/>
                    <a:gd name="T6" fmla="*/ 0 w 296"/>
                    <a:gd name="T7" fmla="*/ 547 h 547"/>
                    <a:gd name="T8" fmla="*/ 296 w 296"/>
                    <a:gd name="T9" fmla="*/ 273 h 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6" h="547">
                      <a:moveTo>
                        <a:pt x="296" y="273"/>
                      </a:moveTo>
                      <a:lnTo>
                        <a:pt x="0" y="0"/>
                      </a:lnTo>
                      <a:lnTo>
                        <a:pt x="0" y="273"/>
                      </a:lnTo>
                      <a:lnTo>
                        <a:pt x="0" y="547"/>
                      </a:lnTo>
                      <a:lnTo>
                        <a:pt x="296" y="2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sz="1600">
                    <a:solidFill>
                      <a:schemeClr val="bg1"/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endParaRPr>
                </a:p>
              </p:txBody>
            </p:sp>
          </p:grpSp>
        </p:grpSp>
        <p:grpSp>
          <p:nvGrpSpPr>
            <p:cNvPr id="12" name="Group 43"/>
            <p:cNvGrpSpPr/>
            <p:nvPr/>
          </p:nvGrpSpPr>
          <p:grpSpPr>
            <a:xfrm>
              <a:off x="4165600" y="4475163"/>
              <a:ext cx="1279525" cy="2389187"/>
              <a:chOff x="4165600" y="4475163"/>
              <a:chExt cx="1279525" cy="2389187"/>
            </a:xfrm>
            <a:grpFill/>
          </p:grpSpPr>
          <p:sp>
            <p:nvSpPr>
              <p:cNvPr id="13" name="Freeform 14"/>
              <p:cNvSpPr/>
              <p:nvPr/>
            </p:nvSpPr>
            <p:spPr bwMode="auto">
              <a:xfrm>
                <a:off x="5003800" y="4686300"/>
                <a:ext cx="441325" cy="2178050"/>
              </a:xfrm>
              <a:custGeom>
                <a:avLst/>
                <a:gdLst>
                  <a:gd name="T0" fmla="*/ 0 w 278"/>
                  <a:gd name="T1" fmla="*/ 0 h 1372"/>
                  <a:gd name="T2" fmla="*/ 0 w 278"/>
                  <a:gd name="T3" fmla="*/ 1372 h 1372"/>
                  <a:gd name="T4" fmla="*/ 278 w 278"/>
                  <a:gd name="T5" fmla="*/ 1372 h 1372"/>
                  <a:gd name="T6" fmla="*/ 278 w 278"/>
                  <a:gd name="T7" fmla="*/ 277 h 1372"/>
                  <a:gd name="T8" fmla="*/ 0 w 278"/>
                  <a:gd name="T9" fmla="*/ 0 h 1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" h="1372">
                    <a:moveTo>
                      <a:pt x="0" y="0"/>
                    </a:moveTo>
                    <a:lnTo>
                      <a:pt x="0" y="1372"/>
                    </a:lnTo>
                    <a:lnTo>
                      <a:pt x="278" y="1372"/>
                    </a:lnTo>
                    <a:lnTo>
                      <a:pt x="278" y="27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bg1"/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endParaRPr>
              </a:p>
            </p:txBody>
          </p:sp>
          <p:grpSp>
            <p:nvGrpSpPr>
              <p:cNvPr id="14" name="Group 24"/>
              <p:cNvGrpSpPr/>
              <p:nvPr/>
            </p:nvGrpSpPr>
            <p:grpSpPr>
              <a:xfrm>
                <a:off x="4165600" y="4475163"/>
                <a:ext cx="1279525" cy="868362"/>
                <a:chOff x="4165600" y="4475163"/>
                <a:chExt cx="1279525" cy="868362"/>
              </a:xfrm>
              <a:grpFill/>
            </p:grpSpPr>
            <p:sp>
              <p:nvSpPr>
                <p:cNvPr id="15" name="Freeform 15"/>
                <p:cNvSpPr/>
                <p:nvPr/>
              </p:nvSpPr>
              <p:spPr bwMode="auto">
                <a:xfrm>
                  <a:off x="4587875" y="4686300"/>
                  <a:ext cx="857250" cy="439737"/>
                </a:xfrm>
                <a:custGeom>
                  <a:avLst/>
                  <a:gdLst>
                    <a:gd name="T0" fmla="*/ 0 w 540"/>
                    <a:gd name="T1" fmla="*/ 277 h 277"/>
                    <a:gd name="T2" fmla="*/ 540 w 540"/>
                    <a:gd name="T3" fmla="*/ 277 h 277"/>
                    <a:gd name="T4" fmla="*/ 262 w 540"/>
                    <a:gd name="T5" fmla="*/ 0 h 277"/>
                    <a:gd name="T6" fmla="*/ 0 w 540"/>
                    <a:gd name="T7" fmla="*/ 0 h 277"/>
                    <a:gd name="T8" fmla="*/ 0 w 540"/>
                    <a:gd name="T9" fmla="*/ 277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0" h="277">
                      <a:moveTo>
                        <a:pt x="0" y="277"/>
                      </a:moveTo>
                      <a:lnTo>
                        <a:pt x="540" y="277"/>
                      </a:lnTo>
                      <a:lnTo>
                        <a:pt x="262" y="0"/>
                      </a:lnTo>
                      <a:lnTo>
                        <a:pt x="0" y="0"/>
                      </a:lnTo>
                      <a:lnTo>
                        <a:pt x="0" y="2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sz="1600">
                    <a:solidFill>
                      <a:schemeClr val="bg1"/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endParaRPr>
                </a:p>
              </p:txBody>
            </p:sp>
            <p:sp>
              <p:nvSpPr>
                <p:cNvPr id="16" name="Freeform 16"/>
                <p:cNvSpPr/>
                <p:nvPr/>
              </p:nvSpPr>
              <p:spPr bwMode="auto">
                <a:xfrm>
                  <a:off x="4165600" y="4475163"/>
                  <a:ext cx="476250" cy="868362"/>
                </a:xfrm>
                <a:custGeom>
                  <a:avLst/>
                  <a:gdLst>
                    <a:gd name="T0" fmla="*/ 0 w 300"/>
                    <a:gd name="T1" fmla="*/ 274 h 547"/>
                    <a:gd name="T2" fmla="*/ 300 w 300"/>
                    <a:gd name="T3" fmla="*/ 0 h 547"/>
                    <a:gd name="T4" fmla="*/ 300 w 300"/>
                    <a:gd name="T5" fmla="*/ 274 h 547"/>
                    <a:gd name="T6" fmla="*/ 300 w 300"/>
                    <a:gd name="T7" fmla="*/ 547 h 547"/>
                    <a:gd name="T8" fmla="*/ 0 w 300"/>
                    <a:gd name="T9" fmla="*/ 274 h 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0" h="547">
                      <a:moveTo>
                        <a:pt x="0" y="274"/>
                      </a:moveTo>
                      <a:lnTo>
                        <a:pt x="300" y="0"/>
                      </a:lnTo>
                      <a:lnTo>
                        <a:pt x="300" y="274"/>
                      </a:lnTo>
                      <a:lnTo>
                        <a:pt x="300" y="547"/>
                      </a:lnTo>
                      <a:lnTo>
                        <a:pt x="0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sz="1600">
                    <a:solidFill>
                      <a:schemeClr val="bg1"/>
                    </a:solidFill>
                    <a:latin typeface="思源黑体 Bold" panose="020B0800000000000000" pitchFamily="34" charset="-122"/>
                    <a:ea typeface="思源黑体 Bold" panose="020B0800000000000000" pitchFamily="34" charset="-122"/>
                  </a:endParaRPr>
                </a:p>
              </p:txBody>
            </p:sp>
          </p:grpSp>
        </p:grpSp>
      </p:grpSp>
      <p:sp>
        <p:nvSpPr>
          <p:cNvPr id="2" name="文本框 1"/>
          <p:cNvSpPr txBox="1"/>
          <p:nvPr/>
        </p:nvSpPr>
        <p:spPr>
          <a:xfrm>
            <a:off x="3898265" y="2566035"/>
            <a:ext cx="7780020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 fontAlgn="auto">
              <a:lnSpc>
                <a:spcPct val="150000"/>
              </a:lnSpc>
            </a:pPr>
            <a:r>
              <a:rPr lang="zh-CN" altLang="en-US"/>
              <a:t>近年来互联网的高速发展，许多行业也在随之升级，传统贸易行业也逐步转向电商行业发展，电商在发展过程中，基于互联网平台会产生大量数据，如何用好这些数据规避风险产生更大的利润成为了新的问题。本文基于电商婴儿商品数据，对数据进行清洗，建模，针对数据显示结果提出相应的建议。</a:t>
            </a: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1400"/>
              <a:t>（数据来源：阿里巴巴天池https://tianchi.aliyun.com/dataset/dataDetail?dataId=45）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355" y="2766924"/>
            <a:ext cx="629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数据理解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3455" y="1979405"/>
            <a:ext cx="2615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第二部分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04801"/>
            <a:ext cx="200025" cy="628650"/>
          </a:xfrm>
          <a:prstGeom prst="rect">
            <a:avLst/>
          </a:prstGeo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2734" y="326738"/>
            <a:ext cx="283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数据理解</a:t>
            </a:r>
          </a:p>
        </p:txBody>
      </p:sp>
      <p:sp>
        <p:nvSpPr>
          <p:cNvPr id="8" name="矩形 7"/>
          <p:cNvSpPr/>
          <p:nvPr/>
        </p:nvSpPr>
        <p:spPr>
          <a:xfrm>
            <a:off x="11964964" y="2217402"/>
            <a:ext cx="672196" cy="2637268"/>
          </a:xfrm>
          <a:prstGeom prst="rect">
            <a:avLst/>
          </a:prstGeo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9001" y="1566292"/>
          <a:ext cx="4226366" cy="4757521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11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385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2000" u="none" strike="noStrike" dirty="0" err="1">
                          <a:effectLst/>
                        </a:rPr>
                        <a:t>user_id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zh-CN" sz="2000" u="none" strike="noStrike">
                          <a:effectLst/>
                        </a:rPr>
                        <a:t>用户id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85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2000" u="none" strike="noStrike" dirty="0" err="1">
                          <a:effectLst/>
                        </a:rPr>
                        <a:t>auction_id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zh-CN" sz="2000" u="none" strike="noStrike" dirty="0">
                          <a:effectLst/>
                        </a:rPr>
                        <a:t>购买行为编号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85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2000" u="none" strike="noStrike" dirty="0" err="1">
                          <a:effectLst/>
                        </a:rPr>
                        <a:t>cat_id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zh-CN" sz="2000" u="none" strike="noStrike" dirty="0">
                          <a:effectLst/>
                        </a:rPr>
                        <a:t>商品种类ID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771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cat1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zh-CN" sz="2000" u="none" strike="noStrike" dirty="0">
                          <a:effectLst/>
                        </a:rPr>
                        <a:t>商品属于哪个类别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37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property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zh-CN" sz="2000" u="none" strike="noStrike" dirty="0">
                          <a:effectLst/>
                        </a:rPr>
                        <a:t>商品属性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37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buy_mount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zh-CN" sz="2000" u="none" strike="noStrike" dirty="0">
                          <a:effectLst/>
                        </a:rPr>
                        <a:t>购买数量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037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day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zh-CN" sz="2000" u="none" strike="noStrike" dirty="0">
                          <a:effectLst/>
                        </a:rPr>
                        <a:t>购买时间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86722" y="1048613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表</a:t>
            </a:r>
            <a:r>
              <a:rPr lang="en-US" altLang="zh-CN" sz="2400" dirty="0"/>
              <a:t>1  </a:t>
            </a:r>
            <a:r>
              <a:rPr lang="zh-CN" altLang="en-US" sz="2400" dirty="0"/>
              <a:t>购买商品字段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298883" y="2552700"/>
          <a:ext cx="3979201" cy="175260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132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u="none" strike="noStrike">
                          <a:effectLst/>
                        </a:rPr>
                        <a:t>user_id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用户</a:t>
                      </a:r>
                      <a:r>
                        <a:rPr lang="en-US" sz="2000" u="none" strike="noStrike">
                          <a:effectLst/>
                        </a:rPr>
                        <a:t>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u="none" strike="noStrike">
                          <a:effectLst/>
                        </a:rPr>
                        <a:t>birthday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出生日期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u="none" strike="noStrike">
                          <a:effectLst/>
                        </a:rPr>
                        <a:t>gender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性别（</a:t>
                      </a:r>
                      <a:r>
                        <a:rPr lang="en-US" altLang="zh-CN" sz="2000" u="none" strike="noStrike" dirty="0">
                          <a:effectLst/>
                        </a:rPr>
                        <a:t>0 </a:t>
                      </a:r>
                      <a:r>
                        <a:rPr lang="zh-CN" altLang="en-US" sz="2000" u="none" strike="noStrike" dirty="0">
                          <a:effectLst/>
                        </a:rPr>
                        <a:t>男性；</a:t>
                      </a:r>
                      <a:r>
                        <a:rPr lang="en-US" altLang="zh-CN" sz="2000" u="none" strike="noStrike" dirty="0">
                          <a:effectLst/>
                        </a:rPr>
                        <a:t>1 </a:t>
                      </a:r>
                      <a:r>
                        <a:rPr lang="zh-CN" altLang="en-US" sz="2000" u="none" strike="noStrike" dirty="0">
                          <a:effectLst/>
                        </a:rPr>
                        <a:t>女性）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7740623" y="1986569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婴儿信息表字段</a:t>
            </a:r>
            <a:r>
              <a:rPr lang="zh-CN" altLang="zh-CN" sz="2400" dirty="0"/>
              <a:t> </a:t>
            </a:r>
            <a:endParaRPr lang="zh-CN" altLang="en-US" sz="2400" dirty="0"/>
          </a:p>
        </p:txBody>
      </p:sp>
      <p:cxnSp>
        <p:nvCxnSpPr>
          <p:cNvPr id="19" name="连接符: 肘形 18"/>
          <p:cNvCxnSpPr/>
          <p:nvPr/>
        </p:nvCxnSpPr>
        <p:spPr>
          <a:xfrm rot="10800000">
            <a:off x="5335367" y="1986570"/>
            <a:ext cx="1963516" cy="832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167548" y="4871431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两表通过用户</a:t>
            </a:r>
            <a:r>
              <a:rPr lang="en-US" altLang="zh-CN" sz="2000" dirty="0"/>
              <a:t>id</a:t>
            </a:r>
            <a:r>
              <a:rPr lang="zh-CN" altLang="en-US" sz="2000" dirty="0"/>
              <a:t>（即</a:t>
            </a:r>
            <a:r>
              <a:rPr lang="en-US" altLang="zh-CN" sz="2000" dirty="0" err="1"/>
              <a:t>user_id</a:t>
            </a:r>
            <a:r>
              <a:rPr lang="zh-CN" altLang="en-US" sz="2000" dirty="0"/>
              <a:t>）相关联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355" y="2766924"/>
            <a:ext cx="629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分析思路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3455" y="1979405"/>
            <a:ext cx="261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第三部分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324610" y="4297680"/>
            <a:ext cx="9542780" cy="2044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04801"/>
            <a:ext cx="200025" cy="628650"/>
          </a:xfrm>
          <a:prstGeom prst="rect">
            <a:avLst/>
          </a:prstGeom>
          <a:gradFill flip="none" rotWithShape="1">
            <a:gsLst>
              <a:gs pos="0">
                <a:srgbClr val="333781"/>
              </a:gs>
              <a:gs pos="100000">
                <a:srgbClr val="067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2734" y="315974"/>
            <a:ext cx="283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分析思路</a:t>
            </a:r>
          </a:p>
        </p:txBody>
      </p:sp>
      <p:pic>
        <p:nvPicPr>
          <p:cNvPr id="7" name="图片 6" descr="淘宝婴儿商品销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70" y="933450"/>
            <a:ext cx="9624060" cy="3203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13275" y="4443095"/>
            <a:ext cx="59747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时间维度下销售的淡旺季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不同产品市场占有率及用户回购率为何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用户的年龄性别分布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用户的购买行为偏好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06550" y="4443095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拟定解决问题：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355" y="2766924"/>
            <a:ext cx="629834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模型</a:t>
            </a:r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sym typeface="+mn-ea"/>
              </a:rPr>
              <a:t>构建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3455" y="1979405"/>
            <a:ext cx="2615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第四部分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848</Words>
  <Application>Microsoft Office PowerPoint</Application>
  <PresentationFormat>宽屏</PresentationFormat>
  <Paragraphs>89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思源黑体 Bold</vt:lpstr>
      <vt:lpstr>微软雅黑</vt:lpstr>
      <vt:lpstr>Arial</vt:lpstr>
      <vt:lpstr>-apple-system</vt:lpstr>
      <vt:lpstr>雅黑</vt:lpstr>
      <vt:lpstr>思源黑体 Normal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雷 琰</cp:lastModifiedBy>
  <cp:revision>41</cp:revision>
  <dcterms:created xsi:type="dcterms:W3CDTF">2019-08-30T01:26:00Z</dcterms:created>
  <dcterms:modified xsi:type="dcterms:W3CDTF">2019-09-06T08:15:35Z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