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E98-F712-45E3-9C0F-7FB907A4110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BD1-3F92-4501-8919-ED65C328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8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E98-F712-45E3-9C0F-7FB907A4110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BD1-3F92-4501-8919-ED65C328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E98-F712-45E3-9C0F-7FB907A4110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BD1-3F92-4501-8919-ED65C328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E98-F712-45E3-9C0F-7FB907A4110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BD1-3F92-4501-8919-ED65C328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E98-F712-45E3-9C0F-7FB907A4110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BD1-3F92-4501-8919-ED65C328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E98-F712-45E3-9C0F-7FB907A4110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BD1-3F92-4501-8919-ED65C328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1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E98-F712-45E3-9C0F-7FB907A4110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BD1-3F92-4501-8919-ED65C328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2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E98-F712-45E3-9C0F-7FB907A4110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BD1-3F92-4501-8919-ED65C328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E98-F712-45E3-9C0F-7FB907A4110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BD1-3F92-4501-8919-ED65C328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E98-F712-45E3-9C0F-7FB907A4110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BD1-3F92-4501-8919-ED65C328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E98-F712-45E3-9C0F-7FB907A4110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BD1-3F92-4501-8919-ED65C328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5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FE98-F712-45E3-9C0F-7FB907A4110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9BD1-3F92-4501-8919-ED65C328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Python, an anonymous function means that a function is without a name. </a:t>
            </a:r>
          </a:p>
          <a:p>
            <a:pPr marL="0" indent="0">
              <a:buNone/>
            </a:pPr>
            <a:r>
              <a:rPr lang="en-US" dirty="0" smtClean="0"/>
              <a:t>As we already know that </a:t>
            </a:r>
            <a:r>
              <a:rPr lang="en-US" dirty="0" err="1" smtClean="0"/>
              <a:t>def</a:t>
            </a:r>
            <a:r>
              <a:rPr lang="en-US" dirty="0" smtClean="0"/>
              <a:t> keyword is used to define the normal functions </a:t>
            </a:r>
          </a:p>
          <a:p>
            <a:pPr marL="0" indent="0">
              <a:buNone/>
            </a:pP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lambda keyword is used to create anonymous functions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Python lambda </a:t>
            </a:r>
            <a:r>
              <a:rPr lang="fr-FR" dirty="0" err="1" smtClean="0"/>
              <a:t>Syntax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lambda arguments : expression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 err="1" smtClean="0"/>
              <a:t>calc</a:t>
            </a:r>
            <a:r>
              <a:rPr lang="en-US" dirty="0" smtClean="0"/>
              <a:t> = lambda </a:t>
            </a:r>
            <a:r>
              <a:rPr lang="en-US" dirty="0" err="1" smtClean="0"/>
              <a:t>num</a:t>
            </a:r>
            <a:r>
              <a:rPr lang="en-US" dirty="0" smtClean="0"/>
              <a:t>: "Even number" if </a:t>
            </a:r>
            <a:r>
              <a:rPr lang="en-US" dirty="0" err="1" smtClean="0"/>
              <a:t>num</a:t>
            </a:r>
            <a:r>
              <a:rPr lang="en-US" dirty="0" smtClean="0"/>
              <a:t> % 2 == 0 else "Odd number"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calc</a:t>
            </a:r>
            <a:r>
              <a:rPr lang="en-US" dirty="0" smtClean="0"/>
              <a:t>(20))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Python lambda properties:</a:t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This function can have any number of arguments but only one expression, which is evaluated and returned.</a:t>
            </a:r>
          </a:p>
          <a:p>
            <a:r>
              <a:rPr lang="en-US" dirty="0" smtClean="0">
                <a:effectLst/>
              </a:rPr>
              <a:t>One is free to use lambda functions wherever function objects are required.</a:t>
            </a:r>
          </a:p>
          <a:p>
            <a:r>
              <a:rPr lang="en-US" dirty="0" smtClean="0">
                <a:effectLst/>
              </a:rPr>
              <a:t>You need to keep in your knowledge that lambda functions are syntactically restricted to a single expression.</a:t>
            </a:r>
          </a:p>
          <a:p>
            <a:r>
              <a:rPr lang="en-US" dirty="0" smtClean="0">
                <a:effectLst/>
              </a:rPr>
              <a:t>It has various uses in particular fields of programming, besides other types of expressions in functions.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50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filter_nums</a:t>
            </a:r>
            <a:r>
              <a:rPr lang="en-US" dirty="0" smtClean="0"/>
              <a:t> = lambda s: ''.join([</a:t>
            </a:r>
            <a:r>
              <a:rPr lang="en-US" dirty="0" err="1" smtClean="0"/>
              <a:t>ch</a:t>
            </a:r>
            <a:r>
              <a:rPr lang="en-US" dirty="0" smtClean="0"/>
              <a:t> for </a:t>
            </a:r>
            <a:r>
              <a:rPr lang="en-US" dirty="0" err="1" smtClean="0"/>
              <a:t>ch</a:t>
            </a:r>
            <a:r>
              <a:rPr lang="en-US" dirty="0" smtClean="0"/>
              <a:t> in s if not </a:t>
            </a:r>
            <a:r>
              <a:rPr lang="en-US" dirty="0" err="1" smtClean="0"/>
              <a:t>ch.isdigit</a:t>
            </a:r>
            <a:r>
              <a:rPr lang="en-US" dirty="0" smtClean="0"/>
              <a:t>()])</a:t>
            </a:r>
          </a:p>
          <a:p>
            <a:pPr marL="0" indent="0">
              <a:buNone/>
            </a:pPr>
            <a:r>
              <a:rPr lang="en-US" dirty="0" smtClean="0"/>
              <a:t>print("</a:t>
            </a:r>
            <a:r>
              <a:rPr lang="en-US" dirty="0" err="1" smtClean="0"/>
              <a:t>filter_nums</a:t>
            </a:r>
            <a:r>
              <a:rPr lang="en-US" dirty="0" smtClean="0"/>
              <a:t>() fun result:", </a:t>
            </a:r>
            <a:r>
              <a:rPr lang="en-US" dirty="0" err="1" smtClean="0"/>
              <a:t>filter_nums</a:t>
            </a:r>
            <a:r>
              <a:rPr lang="en-US" dirty="0" smtClean="0"/>
              <a:t>("Geeks101"))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do_exclaim</a:t>
            </a:r>
            <a:r>
              <a:rPr lang="en-US" dirty="0" smtClean="0"/>
              <a:t> = lambda s: s + '!'</a:t>
            </a:r>
          </a:p>
          <a:p>
            <a:pPr marL="0" indent="0">
              <a:buNone/>
            </a:pPr>
            <a:r>
              <a:rPr lang="en-US" dirty="0" smtClean="0"/>
              <a:t>print("</a:t>
            </a:r>
            <a:r>
              <a:rPr lang="en-US" dirty="0" err="1" smtClean="0"/>
              <a:t>do_exclaim</a:t>
            </a:r>
            <a:r>
              <a:rPr lang="en-US" dirty="0" smtClean="0"/>
              <a:t>(): fun result", </a:t>
            </a:r>
            <a:r>
              <a:rPr lang="en-US" dirty="0" err="1" smtClean="0"/>
              <a:t>do_exclaim</a:t>
            </a:r>
            <a:r>
              <a:rPr lang="en-US" dirty="0" smtClean="0"/>
              <a:t>("I am tired"))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find_sum</a:t>
            </a:r>
            <a:r>
              <a:rPr lang="en-US" dirty="0" smtClean="0"/>
              <a:t> = lambda n: sum([</a:t>
            </a:r>
            <a:r>
              <a:rPr lang="en-US" dirty="0" err="1" smtClean="0"/>
              <a:t>int</a:t>
            </a:r>
            <a:r>
              <a:rPr lang="en-US" dirty="0" smtClean="0"/>
              <a:t>(x) for x in </a:t>
            </a:r>
            <a:r>
              <a:rPr lang="en-US" dirty="0" err="1" smtClean="0"/>
              <a:t>str</a:t>
            </a:r>
            <a:r>
              <a:rPr lang="en-US" dirty="0" smtClean="0"/>
              <a:t>(n)])</a:t>
            </a:r>
          </a:p>
          <a:p>
            <a:pPr marL="0" indent="0">
              <a:buNone/>
            </a:pPr>
            <a:r>
              <a:rPr lang="en-US" dirty="0" smtClean="0"/>
              <a:t>print("</a:t>
            </a:r>
            <a:r>
              <a:rPr lang="en-US" dirty="0" err="1" smtClean="0"/>
              <a:t>find_sum</a:t>
            </a:r>
            <a:r>
              <a:rPr lang="en-US" dirty="0" smtClean="0"/>
              <a:t>(): fun result", </a:t>
            </a:r>
            <a:r>
              <a:rPr lang="en-US" dirty="0" err="1" smtClean="0"/>
              <a:t>find_sum</a:t>
            </a:r>
            <a:r>
              <a:rPr lang="en-US" dirty="0" smtClean="0"/>
              <a:t>(101))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3: Difference between lambda and normal function call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difference between </a:t>
            </a:r>
            <a:r>
              <a:rPr lang="en-US" b="1" dirty="0" smtClean="0"/>
              <a:t>lambda</a:t>
            </a:r>
            <a:r>
              <a:rPr lang="en-US" dirty="0" smtClean="0"/>
              <a:t> function and other functions defined using </a:t>
            </a:r>
            <a:r>
              <a:rPr lang="en-US" b="1" dirty="0" err="1" smtClean="0"/>
              <a:t>def</a:t>
            </a:r>
            <a:r>
              <a:rPr lang="en-US" dirty="0" smtClean="0"/>
              <a:t> keyword is that,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we cannot use multiple statements inside a lambda function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allowed statements are also very limited inside lambda statements</a:t>
            </a:r>
            <a:r>
              <a:rPr lang="en-US" dirty="0" smtClean="0"/>
              <a:t>. Using lambda functions to do complex operations may affect the readability of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cube(y):</a:t>
            </a:r>
          </a:p>
          <a:p>
            <a:pPr marL="0" indent="0">
              <a:buNone/>
            </a:pPr>
            <a:r>
              <a:rPr lang="en-US" dirty="0" smtClean="0"/>
              <a:t>    print(</a:t>
            </a:r>
            <a:r>
              <a:rPr lang="en-US" dirty="0" err="1" smtClean="0"/>
              <a:t>f"Finding</a:t>
            </a:r>
            <a:r>
              <a:rPr lang="en-US" dirty="0" smtClean="0"/>
              <a:t> cube of number:{y}")</a:t>
            </a:r>
          </a:p>
          <a:p>
            <a:pPr marL="0" indent="0">
              <a:buNone/>
            </a:pPr>
            <a:r>
              <a:rPr lang="en-US" dirty="0" smtClean="0"/>
              <a:t>    return y * y * 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lambda_cube</a:t>
            </a:r>
            <a:r>
              <a:rPr lang="en-US" dirty="0" smtClean="0"/>
              <a:t> = lambda </a:t>
            </a:r>
            <a:r>
              <a:rPr lang="en-US" dirty="0" err="1" smtClean="0"/>
              <a:t>num</a:t>
            </a:r>
            <a:r>
              <a:rPr lang="en-US" dirty="0" smtClean="0"/>
              <a:t>: </a:t>
            </a:r>
            <a:r>
              <a:rPr lang="en-US" dirty="0" err="1" smtClean="0"/>
              <a:t>num</a:t>
            </a:r>
            <a:r>
              <a:rPr lang="en-US" dirty="0" smtClean="0"/>
              <a:t> ** 3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# invoking simple function</a:t>
            </a:r>
          </a:p>
          <a:p>
            <a:pPr marL="0" indent="0">
              <a:buNone/>
            </a:pPr>
            <a:r>
              <a:rPr lang="en-US" dirty="0" smtClean="0"/>
              <a:t>print("invoking function defined with </a:t>
            </a:r>
            <a:r>
              <a:rPr lang="en-US" dirty="0" err="1" smtClean="0"/>
              <a:t>def</a:t>
            </a:r>
            <a:r>
              <a:rPr lang="en-US" dirty="0" smtClean="0"/>
              <a:t> keyword:")</a:t>
            </a:r>
          </a:p>
          <a:p>
            <a:pPr marL="0" indent="0">
              <a:buNone/>
            </a:pPr>
            <a:r>
              <a:rPr lang="en-US" dirty="0" smtClean="0"/>
              <a:t>print(cube(30))</a:t>
            </a:r>
          </a:p>
          <a:p>
            <a:pPr marL="0" indent="0">
              <a:buNone/>
            </a:pPr>
            <a:r>
              <a:rPr lang="en-US" dirty="0" smtClean="0"/>
              <a:t># invoking lambda function</a:t>
            </a:r>
          </a:p>
          <a:p>
            <a:pPr marL="0" indent="0">
              <a:buNone/>
            </a:pPr>
            <a:r>
              <a:rPr lang="en-US" dirty="0" smtClean="0"/>
              <a:t>print("invoking lambda function:", </a:t>
            </a:r>
            <a:r>
              <a:rPr lang="en-US" dirty="0" err="1" smtClean="0"/>
              <a:t>lambda_cube</a:t>
            </a:r>
            <a:r>
              <a:rPr lang="en-US" dirty="0" smtClean="0"/>
              <a:t>(30))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Example list</a:t>
            </a:r>
          </a:p>
          <a:p>
            <a:pPr marL="0" indent="0">
              <a:buNone/>
            </a:pPr>
            <a:r>
              <a:rPr lang="en-US" dirty="0" err="1" smtClean="0"/>
              <a:t>my_list</a:t>
            </a:r>
            <a:r>
              <a:rPr lang="en-US" dirty="0" smtClean="0"/>
              <a:t> = [1, 2, 3, 4, 5]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# Use lambda to filter out even numbers from the list</a:t>
            </a:r>
          </a:p>
          <a:p>
            <a:pPr marL="0" indent="0">
              <a:buNone/>
            </a:pPr>
            <a:r>
              <a:rPr lang="en-US" dirty="0" err="1" smtClean="0"/>
              <a:t>new_list</a:t>
            </a:r>
            <a:r>
              <a:rPr lang="en-US" dirty="0" smtClean="0"/>
              <a:t> = list(filter(lambda x: x % 2 != 0, </a:t>
            </a:r>
            <a:r>
              <a:rPr lang="en-US" dirty="0" err="1" smtClean="0"/>
              <a:t>my_list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# Print the new list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new_list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4: The lambda function gets more helpful when used inside a function.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https://www.geeksforgeeks.org/python-lambda/?ref=lbp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Lambda Functions</vt:lpstr>
      <vt:lpstr>PowerPoint Presentation</vt:lpstr>
      <vt:lpstr>Python lambda properties: </vt:lpstr>
      <vt:lpstr>Other examples</vt:lpstr>
      <vt:lpstr>Example 3: Difference between lambda and normal function call</vt:lpstr>
      <vt:lpstr>Example</vt:lpstr>
      <vt:lpstr>PowerPoint Presentation</vt:lpstr>
      <vt:lpstr>Example 4: The lambda function gets more helpful when used inside a function.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Functions</dc:title>
  <dc:creator>MIIT-ITSM02</dc:creator>
  <cp:lastModifiedBy>MIIT-ITSM02</cp:lastModifiedBy>
  <cp:revision>3</cp:revision>
  <dcterms:created xsi:type="dcterms:W3CDTF">2024-01-16T02:49:35Z</dcterms:created>
  <dcterms:modified xsi:type="dcterms:W3CDTF">2024-01-16T03:00:43Z</dcterms:modified>
</cp:coreProperties>
</file>